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ou’re getting married…"/>
          <p:cNvSpPr txBox="1"/>
          <p:nvPr>
            <p:ph type="subTitle" sz="quarter" idx="1"/>
          </p:nvPr>
        </p:nvSpPr>
        <p:spPr>
          <a:xfrm>
            <a:off x="558800" y="505253"/>
            <a:ext cx="5501680" cy="2289857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You’re getting married</a:t>
            </a:r>
          </a:p>
          <a:p>
            <a:pPr>
              <a:defRPr sz="3200"/>
            </a:pPr>
            <a:r>
              <a:t>because: </a:t>
            </a:r>
          </a:p>
          <a:p>
            <a:pPr>
              <a:defRPr sz="3200"/>
            </a:pPr>
            <a:r>
              <a:rPr b="1"/>
              <a:t>Personal choice</a:t>
            </a:r>
            <a:r>
              <a:t> made by the bride and groom</a:t>
            </a:r>
          </a:p>
        </p:txBody>
      </p:sp>
      <p:sp>
        <p:nvSpPr>
          <p:cNvPr id="120" name="Line"/>
          <p:cNvSpPr/>
          <p:nvPr/>
        </p:nvSpPr>
        <p:spPr>
          <a:xfrm flipV="1">
            <a:off x="6502400" y="70868"/>
            <a:ext cx="0" cy="9611864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Line"/>
          <p:cNvSpPr/>
          <p:nvPr/>
        </p:nvSpPr>
        <p:spPr>
          <a:xfrm>
            <a:off x="135429" y="3289300"/>
            <a:ext cx="12733942" cy="0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" name="Line"/>
          <p:cNvSpPr/>
          <p:nvPr/>
        </p:nvSpPr>
        <p:spPr>
          <a:xfrm>
            <a:off x="86765" y="6567537"/>
            <a:ext cx="12831271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You’re getting married…"/>
          <p:cNvSpPr txBox="1"/>
          <p:nvPr/>
        </p:nvSpPr>
        <p:spPr>
          <a:xfrm>
            <a:off x="558800" y="6887947"/>
            <a:ext cx="5501680" cy="2740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You’re getting married</a:t>
            </a:r>
          </a:p>
          <a:p>
            <a:pPr>
              <a:defRPr b="0" sz="3200"/>
            </a:pPr>
            <a:r>
              <a:t>because: </a:t>
            </a:r>
          </a:p>
          <a:p>
            <a:pPr>
              <a:defRPr b="0" sz="3200"/>
            </a:pPr>
            <a:r>
              <a:rPr b="1"/>
              <a:t>An unexpected pregnancy</a:t>
            </a:r>
            <a:r>
              <a:t> has made this a “shotgun” wedding for you lovers</a:t>
            </a:r>
          </a:p>
        </p:txBody>
      </p:sp>
      <p:sp>
        <p:nvSpPr>
          <p:cNvPr id="124" name="You’re getting married…"/>
          <p:cNvSpPr txBox="1"/>
          <p:nvPr/>
        </p:nvSpPr>
        <p:spPr>
          <a:xfrm>
            <a:off x="6944320" y="6836329"/>
            <a:ext cx="5501680" cy="2740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You’re getting married</a:t>
            </a:r>
          </a:p>
          <a:p>
            <a:pPr>
              <a:defRPr b="0" sz="3200"/>
            </a:pPr>
            <a:r>
              <a:t>because: </a:t>
            </a:r>
          </a:p>
          <a:p>
            <a:pPr>
              <a:defRPr b="0" sz="3200"/>
            </a:pPr>
            <a:r>
              <a:rPr b="1"/>
              <a:t>A large dowry</a:t>
            </a:r>
            <a:r>
              <a:t> has been paid by the young man to the bride’s father</a:t>
            </a:r>
          </a:p>
        </p:txBody>
      </p:sp>
      <p:sp>
        <p:nvSpPr>
          <p:cNvPr id="125" name="You’re getting married…"/>
          <p:cNvSpPr txBox="1"/>
          <p:nvPr/>
        </p:nvSpPr>
        <p:spPr>
          <a:xfrm>
            <a:off x="558800" y="3783490"/>
            <a:ext cx="5501680" cy="2289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You’re getting married</a:t>
            </a:r>
          </a:p>
          <a:p>
            <a:pPr>
              <a:defRPr b="0" sz="3200"/>
            </a:pPr>
            <a:r>
              <a:t>because: </a:t>
            </a:r>
          </a:p>
          <a:p>
            <a:pPr>
              <a:defRPr b="0" sz="3200"/>
            </a:pPr>
            <a:r>
              <a:rPr b="1"/>
              <a:t>Arranged marriage</a:t>
            </a:r>
            <a:r>
              <a:t> both sets of parents chose for you</a:t>
            </a:r>
          </a:p>
        </p:txBody>
      </p:sp>
      <p:sp>
        <p:nvSpPr>
          <p:cNvPr id="126" name="You’re getting married…"/>
          <p:cNvSpPr txBox="1"/>
          <p:nvPr/>
        </p:nvSpPr>
        <p:spPr>
          <a:xfrm>
            <a:off x="6944320" y="3506473"/>
            <a:ext cx="5501680" cy="2740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You’re getting married</a:t>
            </a:r>
          </a:p>
          <a:p>
            <a:pPr>
              <a:defRPr b="0" sz="3200"/>
            </a:pPr>
            <a:r>
              <a:t>because: </a:t>
            </a:r>
          </a:p>
          <a:p>
            <a:pPr>
              <a:defRPr b="0" sz="3200"/>
            </a:pPr>
            <a:r>
              <a:rPr b="1"/>
              <a:t>You eloped </a:t>
            </a:r>
            <a:r>
              <a:t>and made your choice apart from others</a:t>
            </a:r>
          </a:p>
        </p:txBody>
      </p:sp>
      <p:sp>
        <p:nvSpPr>
          <p:cNvPr id="127" name="You’re getting married…"/>
          <p:cNvSpPr txBox="1"/>
          <p:nvPr/>
        </p:nvSpPr>
        <p:spPr>
          <a:xfrm>
            <a:off x="6864791" y="617140"/>
            <a:ext cx="5660740" cy="2177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You’re getting married</a:t>
            </a:r>
          </a:p>
          <a:p>
            <a:pPr>
              <a:defRPr b="0" sz="3200"/>
            </a:pPr>
            <a:r>
              <a:t>because: </a:t>
            </a:r>
          </a:p>
          <a:p>
            <a:pPr>
              <a:defRPr b="0" sz="3200"/>
            </a:pPr>
            <a:r>
              <a:rPr b="1"/>
              <a:t>A matchmaker </a:t>
            </a:r>
            <a:r>
              <a:t>shaped this decision for everyone involved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