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2" name="Shape 16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7200900" y="2908300"/>
            <a:ext cx="4064000" cy="54229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bg>
      <p:bgPr>
        <a:solidFill>
          <a:srgbClr val="3B1F4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Text"/>
          <p:cNvSpPr txBox="1"/>
          <p:nvPr>
            <p:ph type="title"/>
          </p:nvPr>
        </p:nvSpPr>
        <p:spPr>
          <a:xfrm>
            <a:off x="975359" y="541866"/>
            <a:ext cx="11054082" cy="2275841"/>
          </a:xfrm>
          <a:prstGeom prst="rect">
            <a:avLst/>
          </a:prstGeom>
        </p:spPr>
        <p:txBody>
          <a:bodyPr lIns="72248" tIns="72248" rIns="72248" bIns="72248"/>
          <a:lstStyle>
            <a:lvl1pPr marL="57799" marR="57799" algn="l" defTabSz="1300480">
              <a:buClr>
                <a:srgbClr val="FFFFFF"/>
              </a:buClr>
              <a:buFont typeface="Times"/>
              <a:defRPr sz="9000">
                <a:uFill>
                  <a:solidFill>
                    <a:srgbClr val="FFFFFF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6" name="Body Level One…"/>
          <p:cNvSpPr txBox="1"/>
          <p:nvPr>
            <p:ph type="body" idx="1"/>
          </p:nvPr>
        </p:nvSpPr>
        <p:spPr>
          <a:xfrm>
            <a:off x="975359" y="2817706"/>
            <a:ext cx="11054082" cy="6935895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544123" marR="56443" indent="-487679" algn="ctr" defTabSz="1300480">
              <a:spcBef>
                <a:spcPts val="1000"/>
              </a:spcBef>
              <a:buClr>
                <a:srgbClr val="FFFFFF"/>
              </a:buClr>
              <a:buSzTx/>
              <a:buFont typeface="Times"/>
              <a:buNone/>
              <a:defRPr sz="10200">
                <a:uFill>
                  <a:solidFill>
                    <a:srgbClr val="FFFFFF"/>
                  </a:solidFill>
                </a:u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lvl1pPr>
            <a:lvl2pPr marL="942087" marR="56443" indent="-387803" algn="ctr" defTabSz="1300480">
              <a:spcBef>
                <a:spcPts val="900"/>
              </a:spcBef>
              <a:buSzPct val="100000"/>
              <a:buChar char="–"/>
              <a:defRPr sz="3800">
                <a:uFill>
                  <a:solidFill>
                    <a:srgbClr val="FFFFFF"/>
                  </a:solidFill>
                </a:u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lvl2pPr>
            <a:lvl3pPr marL="554283" marR="56443" indent="0" algn="ctr" defTabSz="1300480">
              <a:spcBef>
                <a:spcPts val="800"/>
              </a:spcBef>
              <a:buClr>
                <a:srgbClr val="FFFFFF"/>
              </a:buClr>
              <a:buSzPct val="100000"/>
              <a:buFont typeface="Times"/>
              <a:buChar char="–"/>
              <a:defRPr sz="3400">
                <a:uFill>
                  <a:solidFill>
                    <a:srgbClr val="FFFFFF"/>
                  </a:solidFill>
                </a:u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lvl3pPr>
            <a:lvl4pPr marL="1788723" marR="56443" indent="-320040" algn="ctr" defTabSz="1300480">
              <a:spcBef>
                <a:spcPts val="600"/>
              </a:spcBef>
              <a:buSzPct val="100000"/>
              <a:buChar char="–"/>
              <a:defRPr sz="2800">
                <a:uFill>
                  <a:solidFill>
                    <a:srgbClr val="FFFFFF"/>
                  </a:solidFill>
                </a:u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lvl4pPr>
            <a:lvl5pPr marL="2245923" marR="56443" indent="-320039" algn="ctr" defTabSz="1300480">
              <a:spcBef>
                <a:spcPts val="600"/>
              </a:spcBef>
              <a:buSzPct val="100000"/>
              <a:buChar char="»"/>
              <a:defRPr sz="2800">
                <a:uFill>
                  <a:solidFill>
                    <a:srgbClr val="FFFFFF"/>
                  </a:solidFill>
                </a:u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xfrm>
            <a:off x="10443699" y="8886613"/>
            <a:ext cx="462148" cy="474699"/>
          </a:xfrm>
          <a:prstGeom prst="rect">
            <a:avLst/>
          </a:prstGeom>
        </p:spPr>
        <p:txBody>
          <a:bodyPr lIns="72248" tIns="72248" rIns="72248" bIns="72248"/>
          <a:lstStyle>
            <a:lvl1pPr defTabSz="650240">
              <a:spcBef>
                <a:spcPts val="1000"/>
              </a:spcBef>
              <a:buClr>
                <a:srgbClr val="FFFFFF"/>
              </a:buClr>
              <a:buFont typeface="Times"/>
              <a:defRPr>
                <a:uFill>
                  <a:solidFill>
                    <a:srgbClr val="FFFFFF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bg>
      <p:bgPr>
        <a:solidFill>
          <a:srgbClr val="A375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Text"/>
          <p:cNvSpPr txBox="1"/>
          <p:nvPr>
            <p:ph type="title"/>
          </p:nvPr>
        </p:nvSpPr>
        <p:spPr>
          <a:xfrm>
            <a:off x="975359" y="541866"/>
            <a:ext cx="11054082" cy="2275841"/>
          </a:xfrm>
          <a:prstGeom prst="rect">
            <a:avLst/>
          </a:prstGeom>
        </p:spPr>
        <p:txBody>
          <a:bodyPr lIns="72248" tIns="72248" rIns="72248" bIns="72248"/>
          <a:lstStyle>
            <a:lvl1pPr marL="57799" marR="57799" algn="l" defTabSz="1300480">
              <a:buClr>
                <a:srgbClr val="FFFFFF"/>
              </a:buClr>
              <a:buFont typeface="Times"/>
              <a:defRPr sz="9000">
                <a:uFill>
                  <a:solidFill>
                    <a:srgbClr val="FFFFFF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5" name="Body Level One…"/>
          <p:cNvSpPr txBox="1"/>
          <p:nvPr>
            <p:ph type="body" idx="1"/>
          </p:nvPr>
        </p:nvSpPr>
        <p:spPr>
          <a:xfrm>
            <a:off x="975359" y="2817706"/>
            <a:ext cx="11054082" cy="6935895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544123" marR="56443" indent="-487679" algn="ctr" defTabSz="1300480">
              <a:spcBef>
                <a:spcPts val="1000"/>
              </a:spcBef>
              <a:buClr>
                <a:srgbClr val="FFFFFF"/>
              </a:buClr>
              <a:buSzTx/>
              <a:buFont typeface="Times"/>
              <a:buNone/>
              <a:defRPr sz="10200">
                <a:uFill>
                  <a:solidFill>
                    <a:srgbClr val="FFFFFF"/>
                  </a:solidFill>
                </a:u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lvl1pPr>
            <a:lvl2pPr marL="942087" marR="56443" indent="-387803" algn="ctr" defTabSz="1300480">
              <a:spcBef>
                <a:spcPts val="900"/>
              </a:spcBef>
              <a:buSzPct val="100000"/>
              <a:buChar char="–"/>
              <a:defRPr sz="3800">
                <a:uFill>
                  <a:solidFill>
                    <a:srgbClr val="FFFFFF"/>
                  </a:solidFill>
                </a:u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lvl2pPr>
            <a:lvl3pPr marL="554283" marR="56443" indent="0" algn="ctr" defTabSz="1300480">
              <a:spcBef>
                <a:spcPts val="800"/>
              </a:spcBef>
              <a:buClr>
                <a:srgbClr val="FFFFFF"/>
              </a:buClr>
              <a:buSzPct val="100000"/>
              <a:buFont typeface="Times"/>
              <a:buChar char="–"/>
              <a:defRPr sz="3400">
                <a:uFill>
                  <a:solidFill>
                    <a:srgbClr val="FFFFFF"/>
                  </a:solidFill>
                </a:u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lvl3pPr>
            <a:lvl4pPr marL="1788723" marR="56443" indent="-320040" algn="ctr" defTabSz="1300480">
              <a:spcBef>
                <a:spcPts val="600"/>
              </a:spcBef>
              <a:buSzPct val="100000"/>
              <a:buChar char="–"/>
              <a:defRPr sz="2800">
                <a:uFill>
                  <a:solidFill>
                    <a:srgbClr val="FFFFFF"/>
                  </a:solidFill>
                </a:u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lvl4pPr>
            <a:lvl5pPr marL="2245923" marR="56443" indent="-320039" algn="ctr" defTabSz="1300480">
              <a:spcBef>
                <a:spcPts val="600"/>
              </a:spcBef>
              <a:buSzPct val="100000"/>
              <a:buChar char="»"/>
              <a:defRPr sz="2800">
                <a:uFill>
                  <a:solidFill>
                    <a:srgbClr val="FFFFFF"/>
                  </a:solidFill>
                </a:u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Slide Number"/>
          <p:cNvSpPr txBox="1"/>
          <p:nvPr>
            <p:ph type="sldNum" sz="quarter" idx="2"/>
          </p:nvPr>
        </p:nvSpPr>
        <p:spPr>
          <a:xfrm>
            <a:off x="10443699" y="8886613"/>
            <a:ext cx="462148" cy="474699"/>
          </a:xfrm>
          <a:prstGeom prst="rect">
            <a:avLst/>
          </a:prstGeom>
        </p:spPr>
        <p:txBody>
          <a:bodyPr lIns="72248" tIns="72248" rIns="72248" bIns="72248"/>
          <a:lstStyle>
            <a:lvl1pPr defTabSz="650240">
              <a:spcBef>
                <a:spcPts val="1000"/>
              </a:spcBef>
              <a:buClr>
                <a:srgbClr val="FFFFFF"/>
              </a:buClr>
              <a:buFont typeface="Times"/>
              <a:defRPr>
                <a:uFill>
                  <a:solidFill>
                    <a:srgbClr val="FFFFFF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Subtit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Text"/>
          <p:cNvSpPr txBox="1"/>
          <p:nvPr>
            <p:ph type="title"/>
          </p:nvPr>
        </p:nvSpPr>
        <p:spPr>
          <a:xfrm>
            <a:off x="1267968" y="1641855"/>
            <a:ext cx="10468865" cy="3299969"/>
          </a:xfrm>
          <a:prstGeom prst="rect">
            <a:avLst/>
          </a:prstGeom>
        </p:spPr>
        <p:txBody>
          <a:bodyPr lIns="65023" tIns="65023" rIns="65023" bIns="65023" anchor="b"/>
          <a:lstStyle>
            <a:lvl1pPr defTabSz="585216">
              <a:defRPr sz="80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4" name="Body Level One…"/>
          <p:cNvSpPr txBox="1"/>
          <p:nvPr>
            <p:ph type="body" sz="quarter" idx="1"/>
          </p:nvPr>
        </p:nvSpPr>
        <p:spPr>
          <a:xfrm>
            <a:off x="1267968" y="5023103"/>
            <a:ext cx="10468865" cy="1137921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585216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1pPr>
            <a:lvl2pPr marL="0" indent="0" algn="ctr" defTabSz="585216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2pPr>
            <a:lvl3pPr marL="0" indent="0" algn="ctr" defTabSz="585216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3pPr>
            <a:lvl4pPr marL="0" indent="0" algn="ctr" defTabSz="585216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4pPr>
            <a:lvl5pPr marL="0" indent="0" algn="ctr" defTabSz="585216"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xfrm>
            <a:off x="6337553" y="9291574"/>
            <a:ext cx="313437" cy="338837"/>
          </a:xfrm>
          <a:prstGeom prst="rect">
            <a:avLst/>
          </a:prstGeom>
        </p:spPr>
        <p:txBody>
          <a:bodyPr lIns="48767" tIns="48767" rIns="48767" bIns="48767" anchor="ctr"/>
          <a:lstStyle>
            <a:lvl1pPr defTabSz="585216">
              <a:defRPr sz="16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Opening Activity"/>
          <p:cNvSpPr txBox="1"/>
          <p:nvPr>
            <p:ph type="ctrTitle"/>
          </p:nvPr>
        </p:nvSpPr>
        <p:spPr>
          <a:xfrm>
            <a:off x="1270000" y="647700"/>
            <a:ext cx="10464800" cy="4267498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Opening Activity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5" name="Youth Sabbath School…"/>
          <p:cNvSpPr txBox="1"/>
          <p:nvPr/>
        </p:nvSpPr>
        <p:spPr>
          <a:xfrm>
            <a:off x="1270000" y="5874047"/>
            <a:ext cx="10464800" cy="2876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pPr>
              <a:defRPr sz="4000">
                <a:latin typeface="Arial"/>
                <a:ea typeface="Arial"/>
                <a:cs typeface="Arial"/>
                <a:sym typeface="Arial"/>
              </a:defRPr>
            </a:pPr>
            <a:r>
              <a:t>Youth Sabbath School</a:t>
            </a:r>
          </a:p>
          <a:p>
            <a:pPr>
              <a:defRPr sz="4000">
                <a:latin typeface="Arial"/>
                <a:ea typeface="Arial"/>
                <a:cs typeface="Arial"/>
                <a:sym typeface="Arial"/>
              </a:defRPr>
            </a:pPr>
            <a:r>
              <a:t>Identity Theft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RUE or FALSE?…"/>
          <p:cNvSpPr txBox="1"/>
          <p:nvPr/>
        </p:nvSpPr>
        <p:spPr>
          <a:xfrm>
            <a:off x="463364" y="762220"/>
            <a:ext cx="12078072" cy="733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 u="sng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TRUE or FALSE?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6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October 10 falls on a Tuesday each year.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FALSE…"/>
          <p:cNvSpPr txBox="1"/>
          <p:nvPr/>
        </p:nvSpPr>
        <p:spPr>
          <a:xfrm>
            <a:off x="463364" y="762220"/>
            <a:ext cx="12078072" cy="733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i="1" u="sng"/>
              <a:t>FALSE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6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Check any calendar from 3 consecutive years.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RUE or FALSE?…"/>
          <p:cNvSpPr txBox="1"/>
          <p:nvPr/>
        </p:nvSpPr>
        <p:spPr>
          <a:xfrm>
            <a:off x="463364" y="762220"/>
            <a:ext cx="12078072" cy="733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 u="sng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TRUE or FALSE?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6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The sun comprises 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99.8% of the mass of our solar system.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RUE…"/>
          <p:cNvSpPr txBox="1"/>
          <p:nvPr/>
        </p:nvSpPr>
        <p:spPr>
          <a:xfrm>
            <a:off x="463364" y="762220"/>
            <a:ext cx="12078072" cy="8599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i="1" u="sng"/>
              <a:t>TRUE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6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Hard to believe, but true.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We’re not that much 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(and neither is our largest planet Jupiter—.1%).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RUE or FALSE?…"/>
          <p:cNvSpPr txBox="1"/>
          <p:nvPr/>
        </p:nvSpPr>
        <p:spPr>
          <a:xfrm>
            <a:off x="463364" y="762220"/>
            <a:ext cx="12078072" cy="8045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 u="sng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TRUE or FALSE?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Brick buildings can never be more than 10 stories high or they will collapse from the pressure of the bricks from upper floors.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FALSE…"/>
          <p:cNvSpPr txBox="1"/>
          <p:nvPr/>
        </p:nvSpPr>
        <p:spPr>
          <a:xfrm>
            <a:off x="463364" y="762220"/>
            <a:ext cx="12078072" cy="8045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i="1" u="sng"/>
              <a:t>FALSE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6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That’s just silly.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RUE or FALSE?…"/>
          <p:cNvSpPr txBox="1"/>
          <p:nvPr/>
        </p:nvSpPr>
        <p:spPr>
          <a:xfrm>
            <a:off x="463364" y="762220"/>
            <a:ext cx="12078072" cy="6895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 u="sng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TRUE or FALSE?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6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Oxford University in England predates the Aztec Empire.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RUE…"/>
          <p:cNvSpPr txBox="1"/>
          <p:nvPr/>
        </p:nvSpPr>
        <p:spPr>
          <a:xfrm>
            <a:off x="162930" y="762220"/>
            <a:ext cx="12586865" cy="8351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i="1" u="sng"/>
              <a:t>TRUE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Oxford University, 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1096 start; 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1249 university status, predates the Aztec Empire (1325).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RUE or FALSE?…"/>
          <p:cNvSpPr txBox="1"/>
          <p:nvPr/>
        </p:nvSpPr>
        <p:spPr>
          <a:xfrm>
            <a:off x="463364" y="762220"/>
            <a:ext cx="12078072" cy="805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 u="sng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TRUE or FALSE?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6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Oreo cookies have existed longer than chocolate chip cookies.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RUE…"/>
          <p:cNvSpPr txBox="1"/>
          <p:nvPr/>
        </p:nvSpPr>
        <p:spPr>
          <a:xfrm>
            <a:off x="463364" y="762220"/>
            <a:ext cx="12078072" cy="805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b="1" i="1" sz="8000" u="sng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TRUE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6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Oreos:  1912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Chocolate chip:  1938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rue or False?"/>
          <p:cNvSpPr txBox="1"/>
          <p:nvPr>
            <p:ph type="ctrTitle"/>
          </p:nvPr>
        </p:nvSpPr>
        <p:spPr>
          <a:xfrm>
            <a:off x="324246" y="647699"/>
            <a:ext cx="12356308" cy="7426029"/>
          </a:xfrm>
          <a:prstGeom prst="rect">
            <a:avLst/>
          </a:prstGeom>
        </p:spPr>
        <p:txBody>
          <a:bodyPr/>
          <a:lstStyle/>
          <a:p>
            <a:pPr>
              <a:defRPr sz="12000">
                <a:latin typeface="Arial"/>
                <a:ea typeface="Arial"/>
                <a:cs typeface="Arial"/>
                <a:sym typeface="Arial"/>
              </a:defRPr>
            </a:pPr>
            <a:r>
              <a:t>True or False?</a:t>
            </a:r>
          </a:p>
          <a:p>
            <a:pPr>
              <a:defRPr sz="120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RUE or FALSE?…"/>
          <p:cNvSpPr txBox="1"/>
          <p:nvPr/>
        </p:nvSpPr>
        <p:spPr>
          <a:xfrm>
            <a:off x="463364" y="762220"/>
            <a:ext cx="12078072" cy="8776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 u="sng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TRUE or FALSE?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Cocaine is, on a molecular level, 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almost exactly the same as a potato.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FALSE…"/>
          <p:cNvSpPr txBox="1"/>
          <p:nvPr/>
        </p:nvSpPr>
        <p:spPr>
          <a:xfrm>
            <a:off x="463364" y="1308320"/>
            <a:ext cx="12078072" cy="6281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b="1" i="1" sz="8000" u="sng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FALSE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6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What have you been snorting?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Potatoes?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RUE or FALSE?…"/>
          <p:cNvSpPr txBox="1"/>
          <p:nvPr/>
        </p:nvSpPr>
        <p:spPr>
          <a:xfrm>
            <a:off x="463364" y="496711"/>
            <a:ext cx="12078072" cy="8941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 u="sng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TRUE or FALSE?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If your large intestine was removed and straightened, it would be equal to twice your height.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FALSE…"/>
          <p:cNvSpPr txBox="1"/>
          <p:nvPr/>
        </p:nvSpPr>
        <p:spPr>
          <a:xfrm>
            <a:off x="463364" y="496711"/>
            <a:ext cx="12078072" cy="8941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i="1" u="sng"/>
              <a:t>FALSE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6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Your large intestine is about 5 feet long.  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Your </a:t>
            </a:r>
            <a:r>
              <a:rPr b="1"/>
              <a:t>Small</a:t>
            </a:r>
            <a:r>
              <a:t> </a:t>
            </a:r>
            <a:r>
              <a:rPr b="1"/>
              <a:t>intestine</a:t>
            </a:r>
            <a:r>
              <a:t> is about 22 feet long.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RUE or FALSE?…"/>
          <p:cNvSpPr txBox="1"/>
          <p:nvPr/>
        </p:nvSpPr>
        <p:spPr>
          <a:xfrm>
            <a:off x="463364" y="496711"/>
            <a:ext cx="12078072" cy="7932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 u="sng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TRUE or FALSE?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Maine is the closest 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US state to Africa.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RUE…"/>
          <p:cNvSpPr txBox="1"/>
          <p:nvPr/>
        </p:nvSpPr>
        <p:spPr>
          <a:xfrm>
            <a:off x="463364" y="496711"/>
            <a:ext cx="12078072" cy="7932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i="1" u="sng"/>
              <a:t>TRUE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Check out the map!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429143"/>
            <a:ext cx="13004800" cy="5942814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Line"/>
          <p:cNvSpPr/>
          <p:nvPr/>
        </p:nvSpPr>
        <p:spPr>
          <a:xfrm>
            <a:off x="3487092" y="2330499"/>
            <a:ext cx="6541047" cy="3491360"/>
          </a:xfrm>
          <a:prstGeom prst="line">
            <a:avLst/>
          </a:prstGeom>
          <a:ln w="1143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79" name="Line"/>
          <p:cNvSpPr/>
          <p:nvPr/>
        </p:nvSpPr>
        <p:spPr>
          <a:xfrm>
            <a:off x="2051993" y="5137198"/>
            <a:ext cx="7313414" cy="1187255"/>
          </a:xfrm>
          <a:prstGeom prst="line">
            <a:avLst/>
          </a:prstGeom>
          <a:ln w="1143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RUE or FALSE?…"/>
          <p:cNvSpPr txBox="1"/>
          <p:nvPr/>
        </p:nvSpPr>
        <p:spPr>
          <a:xfrm>
            <a:off x="463364" y="762220"/>
            <a:ext cx="12078072" cy="733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 u="sng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TRUE or FALSE?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France was still executing people with the guillotine when the first Star Wars film came out in 1977.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RUE…"/>
          <p:cNvSpPr txBox="1"/>
          <p:nvPr/>
        </p:nvSpPr>
        <p:spPr>
          <a:xfrm>
            <a:off x="396764" y="575157"/>
            <a:ext cx="12211272" cy="783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/>
          <a:lstStyle/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i="1" u="sng"/>
              <a:t>TRUE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75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The first Star Wars movie was released May 25, 1977. </a:t>
            </a:r>
          </a:p>
          <a:p>
            <a:pPr marL="56443" marR="56443" defTabSz="1300480">
              <a:spcBef>
                <a:spcPts val="1000"/>
              </a:spcBef>
              <a:buClr>
                <a:srgbClr val="FFFFFF"/>
              </a:buClr>
              <a:buFont typeface="Times"/>
              <a:defRPr sz="8000">
                <a:uFill>
                  <a:solidFill>
                    <a:srgbClr val="FFFFFF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7500"/>
              <a:t>France last executed someone with the guillotine September 10, 1977.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