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54450" y="584200"/>
            <a:ext cx="5295900" cy="43688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Let’s Make a Deal…"/>
          <p:cNvSpPr txBox="1"/>
          <p:nvPr/>
        </p:nvSpPr>
        <p:spPr>
          <a:xfrm>
            <a:off x="1270000" y="5324375"/>
            <a:ext cx="11217027" cy="36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defTabSz="560831">
              <a:defRPr sz="7679"/>
            </a:pPr>
            <a:r>
              <a:t>Let’s Make a Deal</a:t>
            </a:r>
          </a:p>
          <a:p>
            <a:pPr defTabSz="560831">
              <a:defRPr b="0" sz="7679"/>
            </a:pPr>
            <a:r>
              <a:t>The Game Show from the 1960s, 70s, and 80s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up"/>
          <p:cNvGrpSpPr/>
          <p:nvPr/>
        </p:nvGrpSpPr>
        <p:grpSpPr>
          <a:xfrm>
            <a:off x="2103116" y="583048"/>
            <a:ext cx="8798568" cy="5412504"/>
            <a:chOff x="0" y="0"/>
            <a:chExt cx="8798566" cy="5412503"/>
          </a:xfrm>
        </p:grpSpPr>
        <p:pic>
          <p:nvPicPr>
            <p:cNvPr id="153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8798567" cy="54125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4" name="Triangle"/>
            <p:cNvSpPr/>
            <p:nvPr/>
          </p:nvSpPr>
          <p:spPr>
            <a:xfrm>
              <a:off x="2799083" y="441892"/>
              <a:ext cx="2066926" cy="243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672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5" name="Triangle"/>
            <p:cNvSpPr/>
            <p:nvPr/>
          </p:nvSpPr>
          <p:spPr>
            <a:xfrm flipH="1" rot="10800000">
              <a:off x="2799083" y="2715192"/>
              <a:ext cx="2066926" cy="243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672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6" name="4"/>
            <p:cNvSpPr txBox="1"/>
            <p:nvPr/>
          </p:nvSpPr>
          <p:spPr>
            <a:xfrm>
              <a:off x="807390" y="1155027"/>
              <a:ext cx="5948711" cy="38921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rmAutofit fontScale="100000" lnSpcReduction="0"/>
            </a:bodyPr>
            <a:lstStyle>
              <a:lvl1pPr>
                <a:defRPr sz="22000">
                  <a:solidFill>
                    <a:srgbClr val="FFFFFF"/>
                  </a:solidFill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/>
              <a:r>
                <a:t>4</a:t>
              </a:r>
            </a:p>
          </p:txBody>
        </p:sp>
      </p:grpSp>
      <p:sp>
        <p:nvSpPr>
          <p:cNvPr id="158" name="Isaac figures it out and bans Jacob and Rebekah"/>
          <p:cNvSpPr txBox="1"/>
          <p:nvPr>
            <p:ph type="subTitle" sz="half" idx="1"/>
          </p:nvPr>
        </p:nvSpPr>
        <p:spPr>
          <a:xfrm>
            <a:off x="101103" y="6191448"/>
            <a:ext cx="12691667" cy="2912567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Isaac figures it out and bans Jacob and Rebekah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et’s Make a Deal!"/>
          <p:cNvSpPr txBox="1"/>
          <p:nvPr>
            <p:ph type="subTitle" sz="quarter" idx="1"/>
          </p:nvPr>
        </p:nvSpPr>
        <p:spPr>
          <a:xfrm>
            <a:off x="1270000" y="688875"/>
            <a:ext cx="10464800" cy="1609825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Let’s Make a Deal!</a:t>
            </a:r>
          </a:p>
        </p:txBody>
      </p:sp>
      <p:sp>
        <p:nvSpPr>
          <p:cNvPr id="123" name="Choose from:…"/>
          <p:cNvSpPr txBox="1"/>
          <p:nvPr/>
        </p:nvSpPr>
        <p:spPr>
          <a:xfrm>
            <a:off x="1270000" y="2525017"/>
            <a:ext cx="10464800" cy="6516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8000"/>
            </a:pPr>
            <a:r>
              <a:t>Choose from:</a:t>
            </a:r>
          </a:p>
          <a:p>
            <a:pPr>
              <a:defRPr b="0" sz="8000"/>
            </a:pPr>
            <a:r>
              <a:t>Door #1</a:t>
            </a:r>
          </a:p>
          <a:p>
            <a:pPr>
              <a:defRPr b="0" sz="8000"/>
            </a:pPr>
            <a:r>
              <a:t>Door #2</a:t>
            </a:r>
          </a:p>
          <a:p>
            <a:pPr>
              <a:defRPr b="0" sz="8000"/>
            </a:pPr>
            <a:r>
              <a:t>Door #3</a:t>
            </a:r>
          </a:p>
          <a:p>
            <a:pPr>
              <a:defRPr b="0" sz="8000"/>
            </a:pPr>
            <a:r>
              <a:t>Door #4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et’s Make a Deal!"/>
          <p:cNvSpPr txBox="1"/>
          <p:nvPr>
            <p:ph type="subTitle" sz="quarter" idx="1"/>
          </p:nvPr>
        </p:nvSpPr>
        <p:spPr>
          <a:xfrm>
            <a:off x="1270000" y="688875"/>
            <a:ext cx="10464800" cy="1609825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Let’s Make a Deal!</a:t>
            </a:r>
          </a:p>
        </p:txBody>
      </p:sp>
      <p:sp>
        <p:nvSpPr>
          <p:cNvPr id="126" name="Door #1"/>
          <p:cNvSpPr txBox="1"/>
          <p:nvPr/>
        </p:nvSpPr>
        <p:spPr>
          <a:xfrm>
            <a:off x="1270000" y="2060475"/>
            <a:ext cx="10464800" cy="160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8000"/>
            </a:lvl1pPr>
          </a:lstStyle>
          <a:p>
            <a:pPr/>
            <a:r>
              <a:t>Door #1</a:t>
            </a:r>
          </a:p>
        </p:txBody>
      </p:sp>
      <p:pic>
        <p:nvPicPr>
          <p:cNvPr id="12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3116" y="3439396"/>
            <a:ext cx="8798568" cy="54125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Let’s Make a Deal!"/>
          <p:cNvSpPr txBox="1"/>
          <p:nvPr>
            <p:ph type="subTitle" sz="quarter" idx="1"/>
          </p:nvPr>
        </p:nvSpPr>
        <p:spPr>
          <a:xfrm>
            <a:off x="1270000" y="688875"/>
            <a:ext cx="10464800" cy="1609825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Let’s Make a Deal!</a:t>
            </a:r>
          </a:p>
        </p:txBody>
      </p:sp>
      <p:sp>
        <p:nvSpPr>
          <p:cNvPr id="130" name="Door #2"/>
          <p:cNvSpPr txBox="1"/>
          <p:nvPr/>
        </p:nvSpPr>
        <p:spPr>
          <a:xfrm>
            <a:off x="1270000" y="2060475"/>
            <a:ext cx="10464800" cy="160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8000"/>
            </a:lvl1pPr>
          </a:lstStyle>
          <a:p>
            <a:pPr/>
            <a:r>
              <a:t>Door #2</a:t>
            </a:r>
          </a:p>
        </p:txBody>
      </p:sp>
      <p:pic>
        <p:nvPicPr>
          <p:cNvPr id="13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75016" y="3431533"/>
            <a:ext cx="8654768" cy="53378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et’s Make a Deal!"/>
          <p:cNvSpPr txBox="1"/>
          <p:nvPr>
            <p:ph type="subTitle" sz="quarter" idx="1"/>
          </p:nvPr>
        </p:nvSpPr>
        <p:spPr>
          <a:xfrm>
            <a:off x="1270000" y="688875"/>
            <a:ext cx="10464800" cy="1609825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Let’s Make a Deal!</a:t>
            </a:r>
          </a:p>
        </p:txBody>
      </p:sp>
      <p:sp>
        <p:nvSpPr>
          <p:cNvPr id="134" name="Door #3"/>
          <p:cNvSpPr txBox="1"/>
          <p:nvPr/>
        </p:nvSpPr>
        <p:spPr>
          <a:xfrm>
            <a:off x="1270000" y="2060475"/>
            <a:ext cx="10464800" cy="160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8000"/>
            </a:lvl1pPr>
          </a:lstStyle>
          <a:p>
            <a:pPr/>
            <a:r>
              <a:t>Door #3</a:t>
            </a:r>
          </a:p>
        </p:txBody>
      </p:sp>
      <p:pic>
        <p:nvPicPr>
          <p:cNvPr id="13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3183" y="3308198"/>
            <a:ext cx="9058434" cy="5632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Let’s Make a Deal!"/>
          <p:cNvSpPr txBox="1"/>
          <p:nvPr>
            <p:ph type="subTitle" sz="quarter" idx="1"/>
          </p:nvPr>
        </p:nvSpPr>
        <p:spPr>
          <a:xfrm>
            <a:off x="1270000" y="688875"/>
            <a:ext cx="10464800" cy="1609825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Let’s Make a Deal!</a:t>
            </a:r>
          </a:p>
        </p:txBody>
      </p:sp>
      <p:sp>
        <p:nvSpPr>
          <p:cNvPr id="138" name="Door #4"/>
          <p:cNvSpPr txBox="1"/>
          <p:nvPr/>
        </p:nvSpPr>
        <p:spPr>
          <a:xfrm>
            <a:off x="1270000" y="2060475"/>
            <a:ext cx="10464800" cy="160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8000"/>
            </a:lvl1pPr>
          </a:lstStyle>
          <a:p>
            <a:pPr/>
            <a:r>
              <a:t>Door #4</a:t>
            </a:r>
          </a:p>
        </p:txBody>
      </p:sp>
      <p:pic>
        <p:nvPicPr>
          <p:cNvPr id="13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3116" y="3439396"/>
            <a:ext cx="8798568" cy="5412504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Triangle"/>
          <p:cNvSpPr/>
          <p:nvPr/>
        </p:nvSpPr>
        <p:spPr>
          <a:xfrm>
            <a:off x="4902200" y="3881288"/>
            <a:ext cx="2066925" cy="243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672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" name="Triangle"/>
          <p:cNvSpPr/>
          <p:nvPr/>
        </p:nvSpPr>
        <p:spPr>
          <a:xfrm flipH="1" rot="10800000">
            <a:off x="4902200" y="6154588"/>
            <a:ext cx="2066925" cy="243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672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4"/>
          <p:cNvSpPr txBox="1"/>
          <p:nvPr/>
        </p:nvSpPr>
        <p:spPr>
          <a:xfrm>
            <a:off x="2910507" y="4594423"/>
            <a:ext cx="5948711" cy="3892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sz="22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defRPr>
            </a:lvl1pPr>
          </a:lstStyle>
          <a:p>
            <a:pPr/>
            <a:r>
              <a:t>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Isaac isn’t fooled and kicks Jacob out of the family"/>
          <p:cNvSpPr txBox="1"/>
          <p:nvPr>
            <p:ph type="subTitle" sz="half" idx="1"/>
          </p:nvPr>
        </p:nvSpPr>
        <p:spPr>
          <a:xfrm>
            <a:off x="101103" y="6191448"/>
            <a:ext cx="12691667" cy="2912567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Isaac isn’t fooled and kicks Jacob out of the family</a:t>
            </a:r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3116" y="492996"/>
            <a:ext cx="8798568" cy="54125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75016" y="421633"/>
            <a:ext cx="8654768" cy="5337817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Esau doesn’t mind being cheated out of the birthright"/>
          <p:cNvSpPr txBox="1"/>
          <p:nvPr>
            <p:ph type="subTitle" sz="half" idx="1"/>
          </p:nvPr>
        </p:nvSpPr>
        <p:spPr>
          <a:xfrm>
            <a:off x="101103" y="6191448"/>
            <a:ext cx="12691667" cy="2912567"/>
          </a:xfrm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Esau doesn’t mind being cheated out of the birthright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3183" y="472999"/>
            <a:ext cx="9058434" cy="5632602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Esau kills Jacob in a rage"/>
          <p:cNvSpPr txBox="1"/>
          <p:nvPr>
            <p:ph type="subTitle" sz="half" idx="1"/>
          </p:nvPr>
        </p:nvSpPr>
        <p:spPr>
          <a:xfrm>
            <a:off x="156567" y="6825853"/>
            <a:ext cx="12691666" cy="2443262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Esau kills Jacob in a rage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