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6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s-2.png" descr="images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161" y="6093866"/>
            <a:ext cx="1611234" cy="1072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Unknown.jpeg" descr="Unknown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95678" y="4513163"/>
            <a:ext cx="1303810" cy="13038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images-1.jpeg" descr="images-1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29971" y="5356698"/>
            <a:ext cx="1072204" cy="1072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s-3.jpeg" descr="images-3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4805" y="4997099"/>
            <a:ext cx="1331340" cy="9972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Unknown-1.jpeg" descr="Unknown-1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365279" y="2070744"/>
            <a:ext cx="1611235" cy="1467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ages-4.jpeg" descr="images-4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82825" y="2954418"/>
            <a:ext cx="1213100" cy="12130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ages-1.png" descr="images-1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92876" y="2020240"/>
            <a:ext cx="1072204" cy="592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s.png" descr="images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13457" y="4216264"/>
            <a:ext cx="1238732" cy="643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s.jpeg" descr="images.jpe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868958" y="3234977"/>
            <a:ext cx="1303810" cy="130381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ime to Graduate…"/>
          <p:cNvSpPr txBox="1"/>
          <p:nvPr>
            <p:ph type="subTitle" idx="1"/>
          </p:nvPr>
        </p:nvSpPr>
        <p:spPr>
          <a:xfrm>
            <a:off x="321567" y="406400"/>
            <a:ext cx="12550032" cy="8940800"/>
          </a:xfrm>
          <a:prstGeom prst="rect">
            <a:avLst/>
          </a:prstGeom>
        </p:spPr>
        <p:txBody>
          <a:bodyPr/>
          <a:lstStyle/>
          <a:p>
            <a:pPr>
              <a:defRPr b="1" sz="3600">
                <a:latin typeface="Arial"/>
                <a:ea typeface="Arial"/>
                <a:cs typeface="Arial"/>
                <a:sym typeface="Arial"/>
              </a:defRPr>
            </a:pPr>
            <a:r>
              <a:t>Time to Graduate</a:t>
            </a:r>
          </a:p>
          <a:p>
            <a:pPr algn="l"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May and June are typical months for people to graduate.  Consider the following “graduations” and mark them based on the statements at the bottom of this page.</a:t>
            </a:r>
          </a:p>
          <a:p>
            <a:pPr lvl="1" marL="457200" indent="457200" algn="l">
              <a:lnSpc>
                <a:spcPct val="150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</a:p>
          <a:p>
            <a:pPr lvl="1" marL="457200" indent="457200" algn="l">
              <a:lnSpc>
                <a:spcPct val="150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       ____ Graduation from Kindergarten</a:t>
            </a:r>
          </a:p>
          <a:p>
            <a:pPr marL="457200" indent="457200" algn="l">
              <a:lnSpc>
                <a:spcPct val="150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       ____ Graduation from 8</a:t>
            </a:r>
            <a:r>
              <a:rPr baseline="31999"/>
              <a:t>th</a:t>
            </a:r>
            <a:r>
              <a:t> grade</a:t>
            </a:r>
          </a:p>
          <a:p>
            <a:pPr marL="457200" indent="457200" algn="l">
              <a:lnSpc>
                <a:spcPct val="150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       ____ Graduation from high school/academy</a:t>
            </a:r>
          </a:p>
          <a:p>
            <a:pPr marL="457200" indent="457200" algn="l">
              <a:lnSpc>
                <a:spcPct val="150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       ____ Graduation from trade school</a:t>
            </a:r>
          </a:p>
          <a:p>
            <a:pPr marL="457200" indent="457200" algn="l">
              <a:lnSpc>
                <a:spcPct val="150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       ____ Graduation from college</a:t>
            </a:r>
          </a:p>
          <a:p>
            <a:pPr marL="457200" indent="457200" algn="l">
              <a:lnSpc>
                <a:spcPct val="150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       ____ Graduation from graduate school</a:t>
            </a:r>
          </a:p>
          <a:p>
            <a:pPr marL="457200" indent="457200" algn="l">
              <a:lnSpc>
                <a:spcPct val="150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       ____ Graduation from your parent(s)’ rules</a:t>
            </a:r>
          </a:p>
          <a:p>
            <a:pPr marL="457200" indent="457200" algn="l">
              <a:lnSpc>
                <a:spcPct val="150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       ____ Graduation from your parent(s)’ house</a:t>
            </a:r>
          </a:p>
          <a:p>
            <a:pPr marL="457200" indent="457200" algn="l">
              <a:lnSpc>
                <a:spcPct val="150000"/>
              </a:lnSpc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       ____ Graduation from your parent(s)’ financial support</a:t>
            </a:r>
          </a:p>
          <a:p>
            <a:pPr algn="l"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1. Put an “</a:t>
            </a:r>
            <a:r>
              <a:rPr b="1"/>
              <a:t>X</a:t>
            </a:r>
            <a:r>
              <a:t>” by the ones you’ve already experienced.</a:t>
            </a:r>
          </a:p>
          <a:p>
            <a:pPr algn="l"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2. Put a “✔︎”  by the one you think is the most significant.</a:t>
            </a:r>
          </a:p>
          <a:p>
            <a:pPr algn="l"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3. Put a “</a:t>
            </a:r>
            <a:r>
              <a:rPr b="1"/>
              <a:t>+”</a:t>
            </a:r>
            <a:r>
              <a:t> by the one your parent(s) think is most significant.</a:t>
            </a:r>
          </a:p>
          <a:p>
            <a:pPr algn="l"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4. Put an 😊 by the one that takes the most years to achieve.</a:t>
            </a:r>
          </a:p>
          <a:p>
            <a:pPr algn="l"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5. Put a “</a:t>
            </a:r>
            <a:r>
              <a:rPr b="1"/>
              <a:t>Yes</a:t>
            </a:r>
            <a:r>
              <a:t>” by the ones you plan to complete .</a:t>
            </a:r>
          </a:p>
          <a:p>
            <a:pPr algn="l"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6. Put the </a:t>
            </a:r>
            <a:r>
              <a:rPr b="1"/>
              <a:t>age</a:t>
            </a:r>
            <a:r>
              <a:t> you expect you’ll be for each graduation you expect to complete.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