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“Half Full” OR &quot;Half Empty”?"/>
          <p:cNvSpPr txBox="1"/>
          <p:nvPr>
            <p:ph type="ctrTitle"/>
          </p:nvPr>
        </p:nvSpPr>
        <p:spPr>
          <a:xfrm>
            <a:off x="171747" y="177799"/>
            <a:ext cx="12661306" cy="1813819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20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7897" y="2425700"/>
            <a:ext cx="9229006" cy="51682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55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9.  You can’t look at a glass half full or half empty if it’s over flowing."/>
          <p:cNvSpPr txBox="1"/>
          <p:nvPr/>
        </p:nvSpPr>
        <p:spPr>
          <a:xfrm>
            <a:off x="722114" y="4586982"/>
            <a:ext cx="11560572" cy="324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9.  You can’t look at a glass half full or half empty if it’s over flowing.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23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1. Be grateful that you have a glass!"/>
          <p:cNvSpPr txBox="1"/>
          <p:nvPr/>
        </p:nvSpPr>
        <p:spPr>
          <a:xfrm>
            <a:off x="722114" y="4586982"/>
            <a:ext cx="11560572" cy="224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1. Be grateful that you have a glass!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27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2. Be grateful there is something in the glass!"/>
          <p:cNvSpPr txBox="1"/>
          <p:nvPr/>
        </p:nvSpPr>
        <p:spPr>
          <a:xfrm>
            <a:off x="722114" y="4586982"/>
            <a:ext cx="11560572" cy="224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2. Be grateful there is something in the glass!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31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3. People who wonder whether the glass is half empty or half full are missing the point:  The glass is refillable."/>
          <p:cNvSpPr txBox="1"/>
          <p:nvPr/>
        </p:nvSpPr>
        <p:spPr>
          <a:xfrm>
            <a:off x="722114" y="4586982"/>
            <a:ext cx="11560572" cy="4012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3. People who wonder whether the glass is half empty or half full are missing the point:  The glass is refillable.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35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4. Empowered people don’t look at the glass as being half empty or half full because they are too busy filling it!"/>
          <p:cNvSpPr txBox="1"/>
          <p:nvPr/>
        </p:nvSpPr>
        <p:spPr>
          <a:xfrm>
            <a:off x="722114" y="4586982"/>
            <a:ext cx="11560572" cy="3914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4. Empowered people don’t look at the glass as being half empty or half full because they are too busy filling it!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39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5. If you see your glass as being half empty, pour it into a smaller glass."/>
          <p:cNvSpPr txBox="1"/>
          <p:nvPr/>
        </p:nvSpPr>
        <p:spPr>
          <a:xfrm>
            <a:off x="722114" y="4586982"/>
            <a:ext cx="11560572" cy="324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5. If you see your glass as being half empty, pour it into a smaller glass.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43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6.  Why is the glass there in the first place?  And why is there water all over the floor?"/>
          <p:cNvSpPr txBox="1"/>
          <p:nvPr/>
        </p:nvSpPr>
        <p:spPr>
          <a:xfrm>
            <a:off x="722114" y="4586982"/>
            <a:ext cx="11560572" cy="324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6.  Why is the glass there in the first place?  And why is there water all over the floor?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47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7.  It’s impossible for exactly half of a glass to be full."/>
          <p:cNvSpPr txBox="1"/>
          <p:nvPr/>
        </p:nvSpPr>
        <p:spPr>
          <a:xfrm>
            <a:off x="722114" y="4586982"/>
            <a:ext cx="11560572" cy="324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7.  It’s impossible for exactly half of a glass to be full.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“Half Full” OR &quot;Half Empty”?"/>
          <p:cNvSpPr txBox="1"/>
          <p:nvPr>
            <p:ph type="ctrTitle"/>
          </p:nvPr>
        </p:nvSpPr>
        <p:spPr>
          <a:xfrm>
            <a:off x="171747" y="177800"/>
            <a:ext cx="12661306" cy="1813818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“Half Full” OR "Half Empty”?</a:t>
            </a:r>
          </a:p>
        </p:txBody>
      </p:sp>
      <p:pic>
        <p:nvPicPr>
          <p:cNvPr id="151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7400" y="2222500"/>
            <a:ext cx="3810000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8.  While you’re arguing about the glass of water, I drank it."/>
          <p:cNvSpPr txBox="1"/>
          <p:nvPr/>
        </p:nvSpPr>
        <p:spPr>
          <a:xfrm>
            <a:off x="722114" y="4586982"/>
            <a:ext cx="11560572" cy="3241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8.  While you’re arguing about the glass of water, I drank 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