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YES and No"/>
          <p:cNvSpPr txBox="1"/>
          <p:nvPr>
            <p:ph type="ctrTitle"/>
          </p:nvPr>
        </p:nvSpPr>
        <p:spPr>
          <a:xfrm>
            <a:off x="1203399" y="190152"/>
            <a:ext cx="10598002" cy="868711"/>
          </a:xfrm>
          <a:prstGeom prst="rect">
            <a:avLst/>
          </a:prstGeom>
        </p:spPr>
        <p:txBody>
          <a:bodyPr/>
          <a:lstStyle>
            <a:lvl1pPr>
              <a:defRPr b="1" sz="480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YES and No</a:t>
            </a:r>
          </a:p>
        </p:txBody>
      </p:sp>
      <p:sp>
        <p:nvSpPr>
          <p:cNvPr id="120" name="Line"/>
          <p:cNvSpPr/>
          <p:nvPr/>
        </p:nvSpPr>
        <p:spPr>
          <a:xfrm>
            <a:off x="1873290" y="2759323"/>
            <a:ext cx="16129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1" name="Line"/>
          <p:cNvSpPr/>
          <p:nvPr/>
        </p:nvSpPr>
        <p:spPr>
          <a:xfrm>
            <a:off x="1822490" y="4077034"/>
            <a:ext cx="3640075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e"/>
          <p:cNvSpPr/>
          <p:nvPr/>
        </p:nvSpPr>
        <p:spPr>
          <a:xfrm>
            <a:off x="1682790" y="5652399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Line"/>
          <p:cNvSpPr/>
          <p:nvPr/>
        </p:nvSpPr>
        <p:spPr>
          <a:xfrm>
            <a:off x="1682790" y="6793238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Line"/>
          <p:cNvSpPr/>
          <p:nvPr/>
        </p:nvSpPr>
        <p:spPr>
          <a:xfrm>
            <a:off x="8444503" y="5652399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Line"/>
          <p:cNvSpPr/>
          <p:nvPr/>
        </p:nvSpPr>
        <p:spPr>
          <a:xfrm>
            <a:off x="8444503" y="6793238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Take a negative statement or rule and change it to a positive one.…"/>
          <p:cNvSpPr txBox="1"/>
          <p:nvPr/>
        </p:nvSpPr>
        <p:spPr>
          <a:xfrm>
            <a:off x="924669" y="1064046"/>
            <a:ext cx="11155462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600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Take a negative statement or rule and change it to a positive one.</a:t>
            </a:r>
          </a:p>
          <a:p>
            <a:pPr>
              <a:defRPr b="0" sz="1600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Take a positive statement or rule and change it to a negative one.</a:t>
            </a:r>
          </a:p>
        </p:txBody>
      </p:sp>
      <p:sp>
        <p:nvSpPr>
          <p:cNvPr id="127" name="Clean your room"/>
          <p:cNvSpPr txBox="1"/>
          <p:nvPr/>
        </p:nvSpPr>
        <p:spPr>
          <a:xfrm>
            <a:off x="8037210" y="2154671"/>
            <a:ext cx="312157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Clean your room </a:t>
            </a:r>
          </a:p>
        </p:txBody>
      </p:sp>
      <p:sp>
        <p:nvSpPr>
          <p:cNvPr id="128" name="Line"/>
          <p:cNvSpPr/>
          <p:nvPr/>
        </p:nvSpPr>
        <p:spPr>
          <a:xfrm>
            <a:off x="8395771" y="2759323"/>
            <a:ext cx="2404449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9" name="Don’t lie"/>
          <p:cNvSpPr txBox="1"/>
          <p:nvPr/>
        </p:nvSpPr>
        <p:spPr>
          <a:xfrm>
            <a:off x="1022191" y="2154671"/>
            <a:ext cx="300107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Don’t lie</a:t>
            </a:r>
          </a:p>
        </p:txBody>
      </p:sp>
      <p:pic>
        <p:nvPicPr>
          <p:cNvPr id="130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4372" y="2223740"/>
            <a:ext cx="868711" cy="8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9177" y="2019523"/>
            <a:ext cx="868711" cy="868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4372" y="3245296"/>
            <a:ext cx="868711" cy="868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9177" y="4984787"/>
            <a:ext cx="868711" cy="8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4372" y="5972050"/>
            <a:ext cx="868711" cy="868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9177" y="3245296"/>
            <a:ext cx="868711" cy="86871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Line"/>
          <p:cNvSpPr/>
          <p:nvPr/>
        </p:nvSpPr>
        <p:spPr>
          <a:xfrm>
            <a:off x="8370715" y="3974616"/>
            <a:ext cx="364007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7" name="Now come up with your own examples of stating a rule or law in a negative way, and in a positive way; and vice versa"/>
          <p:cNvSpPr txBox="1"/>
          <p:nvPr/>
        </p:nvSpPr>
        <p:spPr>
          <a:xfrm>
            <a:off x="482773" y="4319187"/>
            <a:ext cx="12039254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 sz="160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Now come up with your own examples of stating a rule or law in a negative way, and in a positive way; and vice versa</a:t>
            </a:r>
          </a:p>
        </p:txBody>
      </p:sp>
      <p:pic>
        <p:nvPicPr>
          <p:cNvPr id="138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4372" y="4984787"/>
            <a:ext cx="868711" cy="8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9177" y="5972050"/>
            <a:ext cx="868711" cy="868711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Line"/>
          <p:cNvSpPr/>
          <p:nvPr/>
        </p:nvSpPr>
        <p:spPr>
          <a:xfrm>
            <a:off x="1695198" y="8238275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1" name="Line"/>
          <p:cNvSpPr/>
          <p:nvPr/>
        </p:nvSpPr>
        <p:spPr>
          <a:xfrm>
            <a:off x="1695198" y="9379114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42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6781" y="8557927"/>
            <a:ext cx="868710" cy="868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6781" y="7570663"/>
            <a:ext cx="868710" cy="86871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Line"/>
          <p:cNvSpPr/>
          <p:nvPr/>
        </p:nvSpPr>
        <p:spPr>
          <a:xfrm>
            <a:off x="8469903" y="8238275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5" name="Line"/>
          <p:cNvSpPr/>
          <p:nvPr/>
        </p:nvSpPr>
        <p:spPr>
          <a:xfrm>
            <a:off x="8469903" y="9379114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pic>
        <p:nvPicPr>
          <p:cNvPr id="146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54577" y="7570663"/>
            <a:ext cx="868711" cy="868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Unknown-1.jpeg" descr="Unknown-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4577" y="8557927"/>
            <a:ext cx="868711" cy="868711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Line"/>
          <p:cNvSpPr/>
          <p:nvPr/>
        </p:nvSpPr>
        <p:spPr>
          <a:xfrm>
            <a:off x="784049" y="7342882"/>
            <a:ext cx="11436702" cy="1"/>
          </a:xfrm>
          <a:prstGeom prst="line">
            <a:avLst/>
          </a:prstGeom>
          <a:ln w="50800">
            <a:solidFill>
              <a:srgbClr val="000000"/>
            </a:solidFill>
            <a:custDash>
              <a:ds d="200000" sp="200000"/>
            </a:custDash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ore Principles and Applications"/>
          <p:cNvSpPr txBox="1"/>
          <p:nvPr>
            <p:ph type="ctrTitle"/>
          </p:nvPr>
        </p:nvSpPr>
        <p:spPr>
          <a:xfrm>
            <a:off x="1203399" y="190152"/>
            <a:ext cx="10598002" cy="868711"/>
          </a:xfrm>
          <a:prstGeom prst="rect">
            <a:avLst/>
          </a:prstGeom>
        </p:spPr>
        <p:txBody>
          <a:bodyPr/>
          <a:lstStyle>
            <a:lvl1pPr>
              <a:defRPr b="1" sz="480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Core Principles and Applications</a:t>
            </a:r>
          </a:p>
        </p:txBody>
      </p:sp>
      <p:pic>
        <p:nvPicPr>
          <p:cNvPr id="151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26716" y="3002756"/>
            <a:ext cx="2857501" cy="285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64116" y="3002756"/>
            <a:ext cx="2857501" cy="285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Core Principle"/>
          <p:cNvSpPr txBox="1"/>
          <p:nvPr/>
        </p:nvSpPr>
        <p:spPr>
          <a:xfrm>
            <a:off x="488791" y="2257846"/>
            <a:ext cx="285750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Core Principle</a:t>
            </a:r>
          </a:p>
        </p:txBody>
      </p:sp>
      <p:sp>
        <p:nvSpPr>
          <p:cNvPr id="154" name="Applications"/>
          <p:cNvSpPr txBox="1"/>
          <p:nvPr/>
        </p:nvSpPr>
        <p:spPr>
          <a:xfrm>
            <a:off x="1426716" y="5763046"/>
            <a:ext cx="285750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Applications</a:t>
            </a:r>
          </a:p>
        </p:txBody>
      </p:sp>
      <p:sp>
        <p:nvSpPr>
          <p:cNvPr id="155" name="Line"/>
          <p:cNvSpPr/>
          <p:nvPr/>
        </p:nvSpPr>
        <p:spPr>
          <a:xfrm>
            <a:off x="3156188" y="2772023"/>
            <a:ext cx="206595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6" name="Core Principle"/>
          <p:cNvSpPr txBox="1"/>
          <p:nvPr/>
        </p:nvSpPr>
        <p:spPr>
          <a:xfrm>
            <a:off x="7626191" y="2257846"/>
            <a:ext cx="285750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Core Principle</a:t>
            </a:r>
          </a:p>
        </p:txBody>
      </p:sp>
      <p:sp>
        <p:nvSpPr>
          <p:cNvPr id="157" name="Line"/>
          <p:cNvSpPr/>
          <p:nvPr/>
        </p:nvSpPr>
        <p:spPr>
          <a:xfrm>
            <a:off x="10293588" y="2772023"/>
            <a:ext cx="2065953" cy="1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Line"/>
          <p:cNvSpPr/>
          <p:nvPr/>
        </p:nvSpPr>
        <p:spPr>
          <a:xfrm>
            <a:off x="1822490" y="6759823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9" name="Line"/>
          <p:cNvSpPr/>
          <p:nvPr/>
        </p:nvSpPr>
        <p:spPr>
          <a:xfrm>
            <a:off x="1822490" y="7288336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Line"/>
          <p:cNvSpPr/>
          <p:nvPr/>
        </p:nvSpPr>
        <p:spPr>
          <a:xfrm>
            <a:off x="1822490" y="7816850"/>
            <a:ext cx="28575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Line"/>
          <p:cNvSpPr/>
          <p:nvPr/>
        </p:nvSpPr>
        <p:spPr>
          <a:xfrm>
            <a:off x="1822490" y="8345363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2" name="Applications"/>
          <p:cNvSpPr txBox="1"/>
          <p:nvPr/>
        </p:nvSpPr>
        <p:spPr>
          <a:xfrm>
            <a:off x="8366228" y="5763046"/>
            <a:ext cx="2857501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>
            <a:lvl1pPr>
              <a:defRPr b="0"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pPr/>
            <a:r>
              <a:t>Applications</a:t>
            </a:r>
          </a:p>
        </p:txBody>
      </p:sp>
      <p:sp>
        <p:nvSpPr>
          <p:cNvPr id="163" name="Line"/>
          <p:cNvSpPr/>
          <p:nvPr/>
        </p:nvSpPr>
        <p:spPr>
          <a:xfrm>
            <a:off x="8762003" y="6759823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Line"/>
          <p:cNvSpPr/>
          <p:nvPr/>
        </p:nvSpPr>
        <p:spPr>
          <a:xfrm>
            <a:off x="8762003" y="7288336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5" name="Line"/>
          <p:cNvSpPr/>
          <p:nvPr/>
        </p:nvSpPr>
        <p:spPr>
          <a:xfrm>
            <a:off x="8762003" y="7816850"/>
            <a:ext cx="2857501" cy="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6" name="Line"/>
          <p:cNvSpPr/>
          <p:nvPr/>
        </p:nvSpPr>
        <p:spPr>
          <a:xfrm>
            <a:off x="8762003" y="8345363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Line"/>
          <p:cNvSpPr/>
          <p:nvPr/>
        </p:nvSpPr>
        <p:spPr>
          <a:xfrm>
            <a:off x="1822490" y="8873876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8" name="Line"/>
          <p:cNvSpPr/>
          <p:nvPr/>
        </p:nvSpPr>
        <p:spPr>
          <a:xfrm>
            <a:off x="8762003" y="8873876"/>
            <a:ext cx="285750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9" name="Write in a “core principle” (like “Love”) and then come up with 5 or more “applications”…"/>
          <p:cNvSpPr txBox="1"/>
          <p:nvPr/>
        </p:nvSpPr>
        <p:spPr>
          <a:xfrm>
            <a:off x="924669" y="1064046"/>
            <a:ext cx="11155462" cy="6460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1600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Write in a “core principle” (like “Love”) and then come up with 5 or more “applications” </a:t>
            </a:r>
          </a:p>
          <a:p>
            <a:pPr>
              <a:defRPr b="0" sz="1600">
                <a:latin typeface="American Typewriter"/>
                <a:ea typeface="American Typewriter"/>
                <a:cs typeface="American Typewriter"/>
                <a:sym typeface="American Typewriter"/>
              </a:defRPr>
            </a:pPr>
            <a:r>
              <a:t>of how you can do that by living out this core principles this week.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