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ommitment and/or Re-Commitment"/>
          <p:cNvSpPr txBox="1"/>
          <p:nvPr>
            <p:ph type="ctrTitle"/>
          </p:nvPr>
        </p:nvSpPr>
        <p:spPr>
          <a:xfrm>
            <a:off x="745058" y="437443"/>
            <a:ext cx="11514684" cy="941785"/>
          </a:xfrm>
          <a:prstGeom prst="rect">
            <a:avLst/>
          </a:prstGeom>
        </p:spPr>
        <p:txBody>
          <a:bodyPr/>
          <a:lstStyle>
            <a:lvl1pPr defTabSz="531622">
              <a:defRPr sz="546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lvl1pPr>
          </a:lstStyle>
          <a:p>
            <a:pPr/>
            <a:r>
              <a:t>Commitment and/or Re-Commitment</a:t>
            </a:r>
          </a:p>
        </p:txBody>
      </p:sp>
      <p:sp>
        <p:nvSpPr>
          <p:cNvPr id="120" name="In order to make a commitment to Jesus Christ, either you are:…"/>
          <p:cNvSpPr txBox="1"/>
          <p:nvPr/>
        </p:nvSpPr>
        <p:spPr>
          <a:xfrm>
            <a:off x="1784511" y="1409709"/>
            <a:ext cx="10263957" cy="1629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algn="l" defTabSz="457200">
              <a:defRPr b="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pPr>
            <a:r>
              <a:t>In order to make a commitment to Jesus Christ, either you are:</a:t>
            </a:r>
          </a:p>
          <a:p>
            <a:pPr marL="476250" indent="-476250" algn="l" defTabSz="457200">
              <a:buSzPct val="100000"/>
              <a:buAutoNum type="arabicPeriod" startAt="1"/>
              <a:defRPr b="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pPr>
            <a:r>
              <a:t>Responding to his call for your commitment, or </a:t>
            </a:r>
          </a:p>
          <a:p>
            <a:pPr marL="476250" indent="-476250" algn="l" defTabSz="457200">
              <a:buSzPct val="100000"/>
              <a:buAutoNum type="arabicPeriod" startAt="1"/>
              <a:defRPr b="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pPr>
            <a:r>
              <a:t>You are feeling pressured by others to do this, or </a:t>
            </a:r>
          </a:p>
          <a:p>
            <a:pPr marL="476250" indent="-476250" algn="l" defTabSz="457200">
              <a:buSzPct val="100000"/>
              <a:buAutoNum type="arabicPeriod" startAt="1"/>
              <a:defRPr b="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pPr>
            <a:r>
              <a:t>You’re simply desperate for something different than what you’re experiencing now.</a:t>
            </a:r>
          </a:p>
        </p:txBody>
      </p:sp>
      <p:sp>
        <p:nvSpPr>
          <p:cNvPr id="121" name="What is your reason to make a commitment (or re-commitment) to Jesus right now?"/>
          <p:cNvSpPr txBox="1"/>
          <p:nvPr/>
        </p:nvSpPr>
        <p:spPr>
          <a:xfrm>
            <a:off x="451011" y="3298731"/>
            <a:ext cx="12305978" cy="5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 algn="l" defTabSz="457200">
              <a:defRPr b="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lvl1pPr>
          </a:lstStyle>
          <a:p>
            <a:pPr/>
            <a:r>
              <a:t>What is your reason to make a commitment (or re-commitment) to Jesus right now?</a:t>
            </a:r>
          </a:p>
        </p:txBody>
      </p:sp>
      <p:sp>
        <p:nvSpPr>
          <p:cNvPr id="122" name="What has Jesus done for you?"/>
          <p:cNvSpPr txBox="1"/>
          <p:nvPr/>
        </p:nvSpPr>
        <p:spPr>
          <a:xfrm>
            <a:off x="451011" y="4009931"/>
            <a:ext cx="12305978" cy="5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 algn="l" defTabSz="457200">
              <a:defRPr b="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lvl1pPr>
          </a:lstStyle>
          <a:p>
            <a:pPr/>
            <a:r>
              <a:t>What has Jesus done for you?</a:t>
            </a:r>
          </a:p>
        </p:txBody>
      </p:sp>
      <p:sp>
        <p:nvSpPr>
          <p:cNvPr id="123" name="What does Jesus want from you?"/>
          <p:cNvSpPr txBox="1"/>
          <p:nvPr/>
        </p:nvSpPr>
        <p:spPr>
          <a:xfrm>
            <a:off x="451011" y="4746531"/>
            <a:ext cx="12305978" cy="5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 algn="l" defTabSz="457200">
              <a:defRPr b="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lvl1pPr>
          </a:lstStyle>
          <a:p>
            <a:pPr/>
            <a:r>
              <a:t>What does Jesus want from you?</a:t>
            </a:r>
          </a:p>
        </p:txBody>
      </p:sp>
      <p:sp>
        <p:nvSpPr>
          <p:cNvPr id="124" name="What do you want from Jesus?"/>
          <p:cNvSpPr txBox="1"/>
          <p:nvPr/>
        </p:nvSpPr>
        <p:spPr>
          <a:xfrm>
            <a:off x="451011" y="5483131"/>
            <a:ext cx="12305978" cy="5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 algn="l" defTabSz="457200">
              <a:defRPr b="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lvl1pPr>
          </a:lstStyle>
          <a:p>
            <a:pPr/>
            <a:r>
              <a:t>What do you want from Jesus?</a:t>
            </a:r>
          </a:p>
        </p:txBody>
      </p:sp>
      <p:sp>
        <p:nvSpPr>
          <p:cNvPr id="125" name="How will you continue to connect with Jesus after this moment?"/>
          <p:cNvSpPr txBox="1"/>
          <p:nvPr/>
        </p:nvSpPr>
        <p:spPr>
          <a:xfrm>
            <a:off x="451011" y="6219731"/>
            <a:ext cx="12305978" cy="5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 algn="l" defTabSz="457200">
              <a:defRPr b="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lvl1pPr>
          </a:lstStyle>
          <a:p>
            <a:pPr/>
            <a:r>
              <a:t>How will you continue to connect with Jesus after this moment?</a:t>
            </a:r>
          </a:p>
        </p:txBody>
      </p:sp>
      <p:sp>
        <p:nvSpPr>
          <p:cNvPr id="126" name="Your commitment to Jesus results in you being forgiven, plus the Holy Spirit living “in” and “through” you?  What will that look like to you?  to others?"/>
          <p:cNvSpPr txBox="1"/>
          <p:nvPr/>
        </p:nvSpPr>
        <p:spPr>
          <a:xfrm>
            <a:off x="451011" y="6956331"/>
            <a:ext cx="12416012" cy="941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 algn="l" defTabSz="457200">
              <a:defRPr b="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lvl1pPr>
          </a:lstStyle>
          <a:p>
            <a:pPr/>
            <a:r>
              <a:t>Your commitment to Jesus results in you being forgiven, plus the Holy Spirit living “in” and “through” you?  What will that look like to you?  to others?</a:t>
            </a:r>
          </a:p>
        </p:txBody>
      </p:sp>
      <p:sp>
        <p:nvSpPr>
          <p:cNvPr id="127" name="With whom do you want to share this commitment/re-commitment to Jesus?…"/>
          <p:cNvSpPr txBox="1"/>
          <p:nvPr/>
        </p:nvSpPr>
        <p:spPr>
          <a:xfrm>
            <a:off x="451011" y="8088492"/>
            <a:ext cx="12305978" cy="9417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algn="l" defTabSz="457200">
              <a:defRPr b="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pPr>
            <a:r>
              <a:t>With whom do you want to share this commitment/re-commitment to Jesus?</a:t>
            </a:r>
          </a:p>
          <a:p>
            <a:pPr algn="l" defTabSz="457200">
              <a:defRPr b="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pPr>
            <a:r>
              <a:t>When and where will you do that?</a:t>
            </a:r>
          </a:p>
        </p:txBody>
      </p:sp>
      <p:sp>
        <p:nvSpPr>
          <p:cNvPr id="128" name="1."/>
          <p:cNvSpPr txBox="1"/>
          <p:nvPr/>
        </p:nvSpPr>
        <p:spPr>
          <a:xfrm>
            <a:off x="171611" y="3298731"/>
            <a:ext cx="489323" cy="5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 algn="l" defTabSz="457200">
              <a:defRPr b="0"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pPr/>
            <a:r>
              <a:t>1.</a:t>
            </a:r>
          </a:p>
        </p:txBody>
      </p:sp>
      <p:sp>
        <p:nvSpPr>
          <p:cNvPr id="129" name="2."/>
          <p:cNvSpPr txBox="1"/>
          <p:nvPr/>
        </p:nvSpPr>
        <p:spPr>
          <a:xfrm>
            <a:off x="171611" y="4009931"/>
            <a:ext cx="489323" cy="5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 algn="l" defTabSz="457200">
              <a:defRPr b="0"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pPr/>
            <a:r>
              <a:t>2.</a:t>
            </a:r>
          </a:p>
        </p:txBody>
      </p:sp>
      <p:sp>
        <p:nvSpPr>
          <p:cNvPr id="130" name="3."/>
          <p:cNvSpPr txBox="1"/>
          <p:nvPr/>
        </p:nvSpPr>
        <p:spPr>
          <a:xfrm>
            <a:off x="171611" y="4721131"/>
            <a:ext cx="489323" cy="5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 algn="l" defTabSz="457200">
              <a:defRPr b="0"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pPr/>
            <a:r>
              <a:t>3.</a:t>
            </a:r>
          </a:p>
        </p:txBody>
      </p:sp>
      <p:sp>
        <p:nvSpPr>
          <p:cNvPr id="131" name="4."/>
          <p:cNvSpPr txBox="1"/>
          <p:nvPr/>
        </p:nvSpPr>
        <p:spPr>
          <a:xfrm>
            <a:off x="171611" y="5483131"/>
            <a:ext cx="489323" cy="5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 algn="l" defTabSz="457200">
              <a:defRPr b="0"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pPr/>
            <a:r>
              <a:t>4.</a:t>
            </a:r>
          </a:p>
        </p:txBody>
      </p:sp>
      <p:sp>
        <p:nvSpPr>
          <p:cNvPr id="132" name="5."/>
          <p:cNvSpPr txBox="1"/>
          <p:nvPr/>
        </p:nvSpPr>
        <p:spPr>
          <a:xfrm>
            <a:off x="171611" y="6207031"/>
            <a:ext cx="489323" cy="5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 algn="l" defTabSz="457200">
              <a:defRPr b="0"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pPr/>
            <a:r>
              <a:t>5.</a:t>
            </a:r>
          </a:p>
        </p:txBody>
      </p:sp>
      <p:sp>
        <p:nvSpPr>
          <p:cNvPr id="133" name="6."/>
          <p:cNvSpPr txBox="1"/>
          <p:nvPr/>
        </p:nvSpPr>
        <p:spPr>
          <a:xfrm>
            <a:off x="171611" y="6994431"/>
            <a:ext cx="489323" cy="5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 algn="l" defTabSz="457200">
              <a:defRPr b="0"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pPr/>
            <a:r>
              <a:t>6.</a:t>
            </a:r>
          </a:p>
        </p:txBody>
      </p:sp>
      <p:sp>
        <p:nvSpPr>
          <p:cNvPr id="134" name="7."/>
          <p:cNvSpPr txBox="1"/>
          <p:nvPr/>
        </p:nvSpPr>
        <p:spPr>
          <a:xfrm>
            <a:off x="171611" y="8126592"/>
            <a:ext cx="489323" cy="546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 algn="l" defTabSz="457200">
              <a:defRPr b="0"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pPr/>
            <a:r>
              <a:t>7.</a:t>
            </a:r>
          </a:p>
        </p:txBody>
      </p:sp>
      <p:pic>
        <p:nvPicPr>
          <p:cNvPr id="135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66700" y="-78334"/>
            <a:ext cx="13490179" cy="9835705"/>
          </a:xfrm>
          <a:prstGeom prst="rect">
            <a:avLst/>
          </a:prstGeom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