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hen you will call on me and come and pray to me, and I will listen to you.…"/>
          <p:cNvSpPr txBox="1"/>
          <p:nvPr>
            <p:ph type="ctrTitle"/>
          </p:nvPr>
        </p:nvSpPr>
        <p:spPr>
          <a:xfrm>
            <a:off x="795734" y="1638300"/>
            <a:ext cx="11413332" cy="6477000"/>
          </a:xfrm>
          <a:prstGeom prst="rect">
            <a:avLst/>
          </a:prstGeom>
        </p:spPr>
        <p:txBody>
          <a:bodyPr/>
          <a:lstStyle/>
          <a:p>
            <a:pPr algn="l" defTabSz="457200">
              <a:defRPr sz="7600">
                <a:latin typeface="Helvetica"/>
                <a:ea typeface="Helvetica"/>
                <a:cs typeface="Helvetica"/>
                <a:sym typeface="Helvetica"/>
              </a:defRPr>
            </a:pPr>
            <a:r>
              <a:t>Then you will call on me and come and pray to me, and I will listen to you.</a:t>
            </a:r>
          </a:p>
          <a:p>
            <a:pPr algn="l" defTabSz="457200">
              <a:defRPr sz="6000">
                <a:latin typeface="Helvetica"/>
                <a:ea typeface="Helvetica"/>
                <a:cs typeface="Helvetica"/>
                <a:sym typeface="Helvetica"/>
              </a:defRPr>
            </a:pPr>
            <a:r>
              <a:t>              </a:t>
            </a:r>
          </a:p>
          <a:p>
            <a:pPr algn="l" defTabSz="457200">
              <a:defRPr sz="6000">
                <a:latin typeface="Helvetica"/>
                <a:ea typeface="Helvetica"/>
                <a:cs typeface="Helvetica"/>
                <a:sym typeface="Helvetica"/>
              </a:defRPr>
            </a:pPr>
            <a:r>
              <a:t>                    Jeremiah 29:12 </a:t>
            </a:r>
            <a:r>
              <a:rPr sz="5000"/>
              <a:t>(NIV)</a:t>
            </a:r>
          </a:p>
        </p:txBody>
      </p:sp>
      <p:sp>
        <p:nvSpPr>
          <p:cNvPr id="120" name="A Promise from God"/>
          <p:cNvSpPr txBox="1"/>
          <p:nvPr>
            <p:ph type="subTitle" sz="quarter" idx="1"/>
          </p:nvPr>
        </p:nvSpPr>
        <p:spPr>
          <a:xfrm>
            <a:off x="1270000" y="800100"/>
            <a:ext cx="10464800" cy="638176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 Promise from God</a:t>
            </a:r>
          </a:p>
        </p:txBody>
      </p:sp>
      <p:sp>
        <p:nvSpPr>
          <p:cNvPr id="121" name="Rectangle"/>
          <p:cNvSpPr/>
          <p:nvPr/>
        </p:nvSpPr>
        <p:spPr>
          <a:xfrm>
            <a:off x="292100" y="484187"/>
            <a:ext cx="12420600" cy="8785226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Don’t be afraid, for I am with you.  Don’t be discouraged,…"/>
          <p:cNvSpPr txBox="1"/>
          <p:nvPr>
            <p:ph type="ctrTitle"/>
          </p:nvPr>
        </p:nvSpPr>
        <p:spPr>
          <a:xfrm>
            <a:off x="688627" y="2070100"/>
            <a:ext cx="11627546" cy="6220669"/>
          </a:xfrm>
          <a:prstGeom prst="rect">
            <a:avLst/>
          </a:prstGeom>
        </p:spPr>
        <p:txBody>
          <a:bodyPr/>
          <a:lstStyle/>
          <a:p>
            <a:pPr algn="l" defTabSz="448055">
              <a:defRPr sz="5194">
                <a:latin typeface="Rockwell-Regular"/>
                <a:ea typeface="Rockwell-Regular"/>
                <a:cs typeface="Rockwell-Regular"/>
                <a:sym typeface="Rockwell-Regular"/>
              </a:defRPr>
            </a:pPr>
            <a:r>
              <a:t>Don’t be afraid, for I am with you.  Don’t be discouraged, </a:t>
            </a:r>
          </a:p>
          <a:p>
            <a:pPr algn="l" defTabSz="448055">
              <a:defRPr sz="5194">
                <a:latin typeface="Rockwell-Regular"/>
                <a:ea typeface="Rockwell-Regular"/>
                <a:cs typeface="Rockwell-Regular"/>
                <a:sym typeface="Rockwell-Regular"/>
              </a:defRPr>
            </a:pPr>
            <a:r>
              <a:t>for I am your God.  </a:t>
            </a:r>
          </a:p>
          <a:p>
            <a:pPr algn="l" defTabSz="448055">
              <a:defRPr sz="5194">
                <a:latin typeface="Rockwell-Regular"/>
                <a:ea typeface="Rockwell-Regular"/>
                <a:cs typeface="Rockwell-Regular"/>
                <a:sym typeface="Rockwell-Regular"/>
              </a:defRPr>
            </a:pPr>
            <a:r>
              <a:t>I will strengthen you and help you.  I will hold you up with my victorious right hand.</a:t>
            </a:r>
          </a:p>
          <a:p>
            <a:pPr algn="l" defTabSz="448055">
              <a:defRPr sz="1372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48055">
              <a:defRPr sz="1372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48055">
              <a:defRPr sz="5880">
                <a:latin typeface="Helvetica"/>
                <a:ea typeface="Helvetica"/>
                <a:cs typeface="Helvetica"/>
                <a:sym typeface="Helvetica"/>
              </a:defRPr>
            </a:pPr>
            <a:r>
              <a:t>                                  </a:t>
            </a:r>
            <a:r>
              <a:rPr sz="3920">
                <a:latin typeface="Rockwell-Regular"/>
                <a:ea typeface="Rockwell-Regular"/>
                <a:cs typeface="Rockwell-Regular"/>
                <a:sym typeface="Rockwell-Regular"/>
              </a:rPr>
              <a:t>Isaiah 41:10 </a:t>
            </a:r>
            <a:r>
              <a:rPr sz="3430">
                <a:latin typeface="Rockwell-Regular"/>
                <a:ea typeface="Rockwell-Regular"/>
                <a:cs typeface="Rockwell-Regular"/>
                <a:sym typeface="Rockwell-Regular"/>
              </a:rPr>
              <a:t>(NLT)</a:t>
            </a:r>
          </a:p>
        </p:txBody>
      </p:sp>
      <p:sp>
        <p:nvSpPr>
          <p:cNvPr id="158" name="A Promise from God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 Promise from God</a:t>
            </a:r>
          </a:p>
        </p:txBody>
      </p:sp>
      <p:sp>
        <p:nvSpPr>
          <p:cNvPr id="159" name="Rectangle"/>
          <p:cNvSpPr/>
          <p:nvPr/>
        </p:nvSpPr>
        <p:spPr>
          <a:xfrm>
            <a:off x="292100" y="484187"/>
            <a:ext cx="12420600" cy="8785226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My God will meet…"/>
          <p:cNvSpPr txBox="1"/>
          <p:nvPr>
            <p:ph type="ctrTitle"/>
          </p:nvPr>
        </p:nvSpPr>
        <p:spPr>
          <a:xfrm>
            <a:off x="795734" y="1616223"/>
            <a:ext cx="11413332" cy="7199016"/>
          </a:xfrm>
          <a:prstGeom prst="rect">
            <a:avLst/>
          </a:prstGeom>
        </p:spPr>
        <p:txBody>
          <a:bodyPr/>
          <a:lstStyle/>
          <a:p>
            <a:pPr defTabSz="443484">
              <a:defRPr sz="776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My God will meet </a:t>
            </a:r>
          </a:p>
          <a:p>
            <a:pPr defTabSz="443484">
              <a:defRPr sz="776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all your needs </a:t>
            </a:r>
          </a:p>
          <a:p>
            <a:pPr defTabSz="443484">
              <a:defRPr sz="776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according to </a:t>
            </a:r>
          </a:p>
          <a:p>
            <a:pPr defTabSz="443484">
              <a:defRPr sz="776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the riches of his glory </a:t>
            </a:r>
          </a:p>
          <a:p>
            <a:pPr defTabSz="443484">
              <a:defRPr sz="776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in Christ Jesus.</a:t>
            </a:r>
          </a:p>
          <a:p>
            <a:pPr algn="l" defTabSz="443484">
              <a:defRPr sz="1358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43484">
              <a:defRPr sz="1358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43484">
              <a:defRPr sz="5820">
                <a:latin typeface="Helvetica"/>
                <a:ea typeface="Helvetica"/>
                <a:cs typeface="Helvetica"/>
                <a:sym typeface="Helvetica"/>
              </a:defRPr>
            </a:pPr>
            <a:r>
              <a:t>                        </a:t>
            </a:r>
            <a:r>
              <a:rPr sz="4850">
                <a:latin typeface="Bookman Old Style"/>
                <a:ea typeface="Bookman Old Style"/>
                <a:cs typeface="Bookman Old Style"/>
                <a:sym typeface="Bookman Old Style"/>
              </a:rPr>
              <a:t>Philippians 4:19 </a:t>
            </a:r>
            <a:r>
              <a:rPr sz="3880">
                <a:latin typeface="Bookman Old Style"/>
                <a:ea typeface="Bookman Old Style"/>
                <a:cs typeface="Bookman Old Style"/>
                <a:sym typeface="Bookman Old Style"/>
              </a:rPr>
              <a:t>(NIV)</a:t>
            </a:r>
          </a:p>
        </p:txBody>
      </p:sp>
      <p:sp>
        <p:nvSpPr>
          <p:cNvPr id="162" name="A Promise from God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 Promise from God</a:t>
            </a:r>
          </a:p>
        </p:txBody>
      </p:sp>
      <p:sp>
        <p:nvSpPr>
          <p:cNvPr id="163" name="Rectangle"/>
          <p:cNvSpPr/>
          <p:nvPr/>
        </p:nvSpPr>
        <p:spPr>
          <a:xfrm>
            <a:off x="292100" y="484187"/>
            <a:ext cx="12420600" cy="8785226"/>
          </a:xfrm>
          <a:prstGeom prst="rect">
            <a:avLst/>
          </a:prstGeom>
          <a:ln w="63500">
            <a:solidFill>
              <a:srgbClr val="000000"/>
            </a:solidFill>
            <a:custDash>
              <a:ds d="600000" sp="6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d can do anything, you know—far more than you could ever imagine or guess or request in your wildest dreams!…"/>
          <p:cNvSpPr txBox="1"/>
          <p:nvPr>
            <p:ph type="ctrTitle"/>
          </p:nvPr>
        </p:nvSpPr>
        <p:spPr>
          <a:xfrm>
            <a:off x="661888" y="1638300"/>
            <a:ext cx="11815366" cy="6477000"/>
          </a:xfrm>
          <a:prstGeom prst="rect">
            <a:avLst/>
          </a:prstGeom>
        </p:spPr>
        <p:txBody>
          <a:bodyPr/>
          <a:lstStyle/>
          <a:p>
            <a:pPr algn="l" defTabSz="338327">
              <a:defRPr sz="5920"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pPr>
            <a:r>
              <a:t>God can do anything, you know—far more than you could ever imagine or guess or request in your wildest dreams! </a:t>
            </a:r>
          </a:p>
          <a:p>
            <a:pPr algn="l" defTabSz="338327">
              <a:defRPr sz="5920"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pPr>
            <a:r>
              <a:t>He does it not by pushing us around but by working within us, his Spirit deeply and gently within us.</a:t>
            </a:r>
          </a:p>
          <a:p>
            <a:pPr algn="l" defTabSz="338327">
              <a:defRPr sz="1036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338327">
              <a:defRPr sz="1036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338327">
              <a:defRPr sz="4440">
                <a:latin typeface="Helvetica"/>
                <a:ea typeface="Helvetica"/>
                <a:cs typeface="Helvetica"/>
                <a:sym typeface="Helvetica"/>
              </a:defRPr>
            </a:pPr>
            <a:r>
              <a:t>                                                </a:t>
            </a:r>
            <a:r>
              <a:rPr sz="3700">
                <a:latin typeface="Bodoni SvtyTwo ITC TT-Book"/>
                <a:ea typeface="Bodoni SvtyTwo ITC TT-Book"/>
                <a:cs typeface="Bodoni SvtyTwo ITC TT-Book"/>
                <a:sym typeface="Bodoni SvtyTwo ITC TT-Book"/>
              </a:rPr>
              <a:t>Ephesians 3:20 </a:t>
            </a:r>
            <a:r>
              <a:rPr sz="2960">
                <a:latin typeface="Bodoni SvtyTwo ITC TT-Book"/>
                <a:ea typeface="Bodoni SvtyTwo ITC TT-Book"/>
                <a:cs typeface="Bodoni SvtyTwo ITC TT-Book"/>
                <a:sym typeface="Bodoni SvtyTwo ITC TT-Book"/>
              </a:rPr>
              <a:t>(MSG)</a:t>
            </a:r>
          </a:p>
        </p:txBody>
      </p:sp>
      <p:sp>
        <p:nvSpPr>
          <p:cNvPr id="166" name="A Promise from God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 Promise from God</a:t>
            </a:r>
          </a:p>
        </p:txBody>
      </p:sp>
      <p:pic>
        <p:nvPicPr>
          <p:cNvPr id="167" name="Rectangle" descr="Rectangl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9700" y="331787"/>
            <a:ext cx="12725400" cy="9090026"/>
          </a:xfrm>
          <a:prstGeom prst="rect">
            <a:avLst/>
          </a:prstGeom>
          <a:effectLst>
            <a:outerShdw sx="100000" sy="100000" kx="0" ky="0" algn="b" rotWithShape="0" blurRad="190500" dist="8455" dir="5400000">
              <a:srgbClr val="000000"/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If we freely admit that we have sinned, we find God utterly reliable and straightforward—he forgives our sins and makes us thoroughly clean from all that is evil.…"/>
          <p:cNvSpPr txBox="1"/>
          <p:nvPr>
            <p:ph type="ctrTitle"/>
          </p:nvPr>
        </p:nvSpPr>
        <p:spPr>
          <a:xfrm>
            <a:off x="795734" y="1790700"/>
            <a:ext cx="11413332" cy="6731000"/>
          </a:xfrm>
          <a:prstGeom prst="rect">
            <a:avLst/>
          </a:prstGeom>
        </p:spPr>
        <p:txBody>
          <a:bodyPr/>
          <a:lstStyle/>
          <a:p>
            <a:pPr algn="l" defTabSz="347472">
              <a:defRPr sz="6080">
                <a:latin typeface="Century"/>
                <a:ea typeface="Century"/>
                <a:cs typeface="Century"/>
                <a:sym typeface="Century"/>
              </a:defRPr>
            </a:pPr>
            <a:r>
              <a:t>If we freely admit that we have sinned, we find God utterly reliable and straightforward—he forgives our sins and makes us thoroughly clean from all that is evil.</a:t>
            </a:r>
          </a:p>
          <a:p>
            <a:pPr algn="l" defTabSz="347472">
              <a:defRPr sz="1064">
                <a:latin typeface="Century"/>
                <a:ea typeface="Century"/>
                <a:cs typeface="Century"/>
                <a:sym typeface="Century"/>
              </a:defRPr>
            </a:pPr>
          </a:p>
          <a:p>
            <a:pPr algn="l" defTabSz="347472">
              <a:defRPr sz="1064">
                <a:latin typeface="Century"/>
                <a:ea typeface="Century"/>
                <a:cs typeface="Century"/>
                <a:sym typeface="Century"/>
              </a:defRPr>
            </a:pPr>
          </a:p>
          <a:p>
            <a:pPr algn="l" defTabSz="347472">
              <a:defRPr sz="4560">
                <a:latin typeface="Century"/>
                <a:ea typeface="Century"/>
                <a:cs typeface="Century"/>
                <a:sym typeface="Century"/>
              </a:defRPr>
            </a:pPr>
            <a:r>
              <a:t>                                            </a:t>
            </a:r>
            <a:r>
              <a:rPr sz="3800"/>
              <a:t>1 John 1:9 </a:t>
            </a:r>
            <a:r>
              <a:rPr sz="3040"/>
              <a:t>(Phillips)</a:t>
            </a:r>
          </a:p>
        </p:txBody>
      </p:sp>
      <p:sp>
        <p:nvSpPr>
          <p:cNvPr id="170" name="A Promise from God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 Promise from God</a:t>
            </a:r>
          </a:p>
        </p:txBody>
      </p:sp>
      <p:sp>
        <p:nvSpPr>
          <p:cNvPr id="171" name="Rectangle"/>
          <p:cNvSpPr/>
          <p:nvPr/>
        </p:nvSpPr>
        <p:spPr>
          <a:xfrm>
            <a:off x="292100" y="484187"/>
            <a:ext cx="12420600" cy="8785226"/>
          </a:xfrm>
          <a:prstGeom prst="rect">
            <a:avLst/>
          </a:prstGeom>
          <a:ln w="63500" cap="rnd">
            <a:solidFill>
              <a:srgbClr val="00000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ive your burdens to the Lord, and he will take care of you.  He will not permit the godly to slip and fall.…"/>
          <p:cNvSpPr txBox="1"/>
          <p:nvPr>
            <p:ph type="ctrTitle"/>
          </p:nvPr>
        </p:nvSpPr>
        <p:spPr>
          <a:xfrm>
            <a:off x="795734" y="2155477"/>
            <a:ext cx="11413332" cy="5899846"/>
          </a:xfrm>
          <a:prstGeom prst="rect">
            <a:avLst/>
          </a:prstGeom>
        </p:spPr>
        <p:txBody>
          <a:bodyPr/>
          <a:lstStyle/>
          <a:p>
            <a:pPr algn="l" defTabSz="457200">
              <a:defRPr sz="6800">
                <a:latin typeface="Constantia"/>
                <a:ea typeface="Constantia"/>
                <a:cs typeface="Constantia"/>
                <a:sym typeface="Constantia"/>
              </a:defRPr>
            </a:pPr>
            <a:r>
              <a:t>Give your burdens to the Lord, and he will take care of you.  He will not permit the godly to slip and fall.</a:t>
            </a:r>
          </a:p>
          <a:p>
            <a:pPr algn="l" defTabSz="457200">
              <a:defRPr sz="1400">
                <a:latin typeface="Constantia"/>
                <a:ea typeface="Constantia"/>
                <a:cs typeface="Constantia"/>
                <a:sym typeface="Constantia"/>
              </a:defRPr>
            </a:pPr>
          </a:p>
          <a:p>
            <a:pPr algn="l" defTabSz="457200">
              <a:defRPr sz="1400">
                <a:latin typeface="Constantia"/>
                <a:ea typeface="Constantia"/>
                <a:cs typeface="Constantia"/>
                <a:sym typeface="Constantia"/>
              </a:defRPr>
            </a:pPr>
          </a:p>
          <a:p>
            <a:pPr algn="l" defTabSz="457200">
              <a:defRPr sz="6000">
                <a:latin typeface="Constantia"/>
                <a:ea typeface="Constantia"/>
                <a:cs typeface="Constantia"/>
                <a:sym typeface="Constantia"/>
              </a:defRPr>
            </a:pPr>
            <a:r>
              <a:t>                                   </a:t>
            </a:r>
            <a:r>
              <a:rPr sz="5000"/>
              <a:t>Psalm 55:22 </a:t>
            </a:r>
            <a:r>
              <a:rPr sz="3500"/>
              <a:t>(NLT)</a:t>
            </a:r>
          </a:p>
        </p:txBody>
      </p:sp>
      <p:sp>
        <p:nvSpPr>
          <p:cNvPr id="174" name="A Promise from God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 Promise from God</a:t>
            </a:r>
          </a:p>
        </p:txBody>
      </p:sp>
      <p:sp>
        <p:nvSpPr>
          <p:cNvPr id="175" name="Rectangle"/>
          <p:cNvSpPr/>
          <p:nvPr/>
        </p:nvSpPr>
        <p:spPr>
          <a:xfrm>
            <a:off x="292100" y="484187"/>
            <a:ext cx="12420600" cy="8785226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You’re blessed when you get your inside world—your mind and heart—put right.…"/>
          <p:cNvSpPr txBox="1"/>
          <p:nvPr>
            <p:ph type="ctrTitle"/>
          </p:nvPr>
        </p:nvSpPr>
        <p:spPr>
          <a:xfrm>
            <a:off x="795734" y="2019300"/>
            <a:ext cx="11413332" cy="6477000"/>
          </a:xfrm>
          <a:prstGeom prst="rect">
            <a:avLst/>
          </a:prstGeom>
        </p:spPr>
        <p:txBody>
          <a:bodyPr/>
          <a:lstStyle/>
          <a:p>
            <a:pPr algn="l" defTabSz="393192">
              <a:defRPr sz="6880">
                <a:latin typeface="Arial"/>
                <a:ea typeface="Arial"/>
                <a:cs typeface="Arial"/>
                <a:sym typeface="Arial"/>
              </a:defRPr>
            </a:pPr>
            <a:r>
              <a:t>You’re blessed when you get your inside world—your mind and heart—put right. </a:t>
            </a:r>
          </a:p>
          <a:p>
            <a:pPr algn="l" defTabSz="393192">
              <a:defRPr sz="6880">
                <a:latin typeface="Arial"/>
                <a:ea typeface="Arial"/>
                <a:cs typeface="Arial"/>
                <a:sym typeface="Arial"/>
              </a:defRPr>
            </a:pPr>
            <a:r>
              <a:t>Then you can see God in the outside world.</a:t>
            </a:r>
          </a:p>
          <a:p>
            <a:pPr algn="l" defTabSz="393192">
              <a:defRPr sz="1204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393192">
              <a:defRPr sz="1204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393192">
              <a:defRPr sz="1204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393192">
              <a:defRPr sz="5160">
                <a:latin typeface="Helvetica"/>
                <a:ea typeface="Helvetica"/>
                <a:cs typeface="Helvetica"/>
                <a:sym typeface="Helvetica"/>
              </a:defRPr>
            </a:pPr>
            <a:r>
              <a:t>                                     </a:t>
            </a:r>
            <a:r>
              <a:rPr sz="4300"/>
              <a:t>Matthew 5:8 </a:t>
            </a:r>
            <a:r>
              <a:rPr sz="3440"/>
              <a:t>(MSG)</a:t>
            </a:r>
          </a:p>
        </p:txBody>
      </p:sp>
      <p:sp>
        <p:nvSpPr>
          <p:cNvPr id="178" name="A Promise from God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 Promise from God</a:t>
            </a:r>
          </a:p>
        </p:txBody>
      </p:sp>
      <p:pic>
        <p:nvPicPr>
          <p:cNvPr id="179" name="Rectangle" descr="Rectangl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0257" y="412345"/>
            <a:ext cx="12564286" cy="892891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here is no condemnation for those who belong to Christ Jesus.…"/>
          <p:cNvSpPr txBox="1"/>
          <p:nvPr>
            <p:ph type="ctrTitle"/>
          </p:nvPr>
        </p:nvSpPr>
        <p:spPr>
          <a:xfrm>
            <a:off x="795734" y="1547266"/>
            <a:ext cx="11413332" cy="7557146"/>
          </a:xfrm>
          <a:prstGeom prst="rect">
            <a:avLst/>
          </a:prstGeom>
        </p:spPr>
        <p:txBody>
          <a:bodyPr/>
          <a:lstStyle/>
          <a:p>
            <a:pPr algn="l" defTabSz="457200">
              <a:defRPr sz="70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t>There is no condemnation for those who belong to Christ Jesus. </a:t>
            </a:r>
            <a:r>
              <a:rPr baseline="31999"/>
              <a:t> </a:t>
            </a:r>
            <a:endParaRPr baseline="31999"/>
          </a:p>
          <a:p>
            <a:pPr algn="l" defTabSz="457200">
              <a:defRPr sz="70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t>And because you belong to him, </a:t>
            </a:r>
          </a:p>
          <a:p>
            <a:pPr algn="l" defTabSz="457200">
              <a:defRPr sz="70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t>the power of the life-giving Spirit has freed you</a:t>
            </a:r>
            <a:r>
              <a:rPr baseline="31999"/>
              <a:t> </a:t>
            </a:r>
            <a:r>
              <a:t>from the power of sin </a:t>
            </a:r>
          </a:p>
          <a:p>
            <a:pPr algn="l" defTabSz="457200">
              <a:defRPr sz="70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t>that leads to death.</a:t>
            </a:r>
          </a:p>
          <a:p>
            <a:pPr algn="l" defTabSz="457200">
              <a:defRPr sz="14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</a:p>
          <a:p>
            <a:pPr algn="l" defTabSz="457200">
              <a:defRPr sz="14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</a:p>
          <a:p>
            <a:pPr algn="l" defTabSz="457200">
              <a:defRPr sz="60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t>                                        </a:t>
            </a:r>
            <a:r>
              <a:rPr sz="5000"/>
              <a:t>Romans 8:1-2 </a:t>
            </a:r>
            <a:r>
              <a:rPr sz="4000"/>
              <a:t>(NLT)</a:t>
            </a:r>
          </a:p>
        </p:txBody>
      </p:sp>
      <p:sp>
        <p:nvSpPr>
          <p:cNvPr id="183" name="A Promise from God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 Promise from God</a:t>
            </a:r>
          </a:p>
        </p:txBody>
      </p:sp>
      <p:sp>
        <p:nvSpPr>
          <p:cNvPr id="184" name="Rectangle"/>
          <p:cNvSpPr/>
          <p:nvPr/>
        </p:nvSpPr>
        <p:spPr>
          <a:xfrm>
            <a:off x="292100" y="484187"/>
            <a:ext cx="12420600" cy="8785226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I gave them the Sabbath—a day of rest every seventh day—as a symbol between them and me, to remind them that it is I, the Lord, who sanctifies them—that they are truly my people.…"/>
          <p:cNvSpPr txBox="1"/>
          <p:nvPr>
            <p:ph type="ctrTitle"/>
          </p:nvPr>
        </p:nvSpPr>
        <p:spPr>
          <a:xfrm>
            <a:off x="795734" y="1638300"/>
            <a:ext cx="11413332" cy="7303691"/>
          </a:xfrm>
          <a:prstGeom prst="rect">
            <a:avLst/>
          </a:prstGeom>
        </p:spPr>
        <p:txBody>
          <a:bodyPr/>
          <a:lstStyle/>
          <a:p>
            <a:pPr algn="l" defTabSz="370331">
              <a:defRPr sz="6480"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I gave them the Sabbath—a day of rest every seventh day—as a symbol between them and me, to remind them that it is I, the Lord, who sanctifies them—that they are truly my people.</a:t>
            </a:r>
          </a:p>
          <a:p>
            <a:pPr algn="l" defTabSz="370331">
              <a:defRPr sz="1134"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</a:p>
          <a:p>
            <a:pPr algn="l" defTabSz="370331">
              <a:defRPr sz="1134"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</a:p>
          <a:p>
            <a:pPr algn="l" defTabSz="370331">
              <a:defRPr sz="4860"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                                                                     </a:t>
            </a:r>
            <a:r>
              <a:rPr sz="4050"/>
              <a:t>Ezekiel 20:12 </a:t>
            </a:r>
            <a:r>
              <a:rPr sz="3240"/>
              <a:t>(TLB)</a:t>
            </a:r>
          </a:p>
        </p:txBody>
      </p:sp>
      <p:sp>
        <p:nvSpPr>
          <p:cNvPr id="187" name="A Promise from God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 Promise from God</a:t>
            </a:r>
          </a:p>
        </p:txBody>
      </p:sp>
      <p:pic>
        <p:nvPicPr>
          <p:cNvPr id="188" name="Rectangle" descr="Rectangl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22300" y="-392113"/>
            <a:ext cx="14147800" cy="1044892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Lord my God,…"/>
          <p:cNvSpPr txBox="1"/>
          <p:nvPr>
            <p:ph type="ctrTitle"/>
          </p:nvPr>
        </p:nvSpPr>
        <p:spPr>
          <a:xfrm>
            <a:off x="795734" y="1638300"/>
            <a:ext cx="11413332" cy="6164858"/>
          </a:xfrm>
          <a:prstGeom prst="rect">
            <a:avLst/>
          </a:prstGeom>
        </p:spPr>
        <p:txBody>
          <a:bodyPr/>
          <a:lstStyle/>
          <a:p>
            <a:pPr defTabSz="457200">
              <a:defRPr>
                <a:latin typeface="Bernard MT Condensed"/>
                <a:ea typeface="Bernard MT Condensed"/>
                <a:cs typeface="Bernard MT Condensed"/>
                <a:sym typeface="Bernard MT Condensed"/>
              </a:defRPr>
            </a:pPr>
            <a:r>
              <a:t>Lord my God, </a:t>
            </a:r>
          </a:p>
          <a:p>
            <a:pPr defTabSz="457200">
              <a:defRPr>
                <a:latin typeface="Bernard MT Condensed"/>
                <a:ea typeface="Bernard MT Condensed"/>
                <a:cs typeface="Bernard MT Condensed"/>
                <a:sym typeface="Bernard MT Condensed"/>
              </a:defRPr>
            </a:pPr>
            <a:r>
              <a:t>I called to you for help, </a:t>
            </a:r>
          </a:p>
          <a:p>
            <a:pPr defTabSz="457200">
              <a:defRPr>
                <a:latin typeface="Bernard MT Condensed"/>
                <a:ea typeface="Bernard MT Condensed"/>
                <a:cs typeface="Bernard MT Condensed"/>
                <a:sym typeface="Bernard MT Condensed"/>
              </a:defRPr>
            </a:pPr>
            <a:r>
              <a:t>and you healed me.</a:t>
            </a:r>
          </a:p>
          <a:p>
            <a:pPr algn="l" defTabSz="457200">
              <a:defRPr sz="1400">
                <a:latin typeface="Bernard MT Condensed"/>
                <a:ea typeface="Bernard MT Condensed"/>
                <a:cs typeface="Bernard MT Condensed"/>
                <a:sym typeface="Bernard MT Condensed"/>
              </a:defRPr>
            </a:pPr>
          </a:p>
          <a:p>
            <a:pPr algn="l" defTabSz="457200">
              <a:defRPr sz="1400">
                <a:latin typeface="Bernard MT Condensed"/>
                <a:ea typeface="Bernard MT Condensed"/>
                <a:cs typeface="Bernard MT Condensed"/>
                <a:sym typeface="Bernard MT Condensed"/>
              </a:defRPr>
            </a:pPr>
          </a:p>
          <a:p>
            <a:pPr algn="l" defTabSz="457200">
              <a:defRPr sz="6000">
                <a:latin typeface="Bernard MT Condensed"/>
                <a:ea typeface="Bernard MT Condensed"/>
                <a:cs typeface="Bernard MT Condensed"/>
                <a:sym typeface="Bernard MT Condensed"/>
              </a:defRPr>
            </a:pPr>
            <a:r>
              <a:t>                                       </a:t>
            </a:r>
            <a:r>
              <a:rPr sz="5000"/>
              <a:t>Psalm 30:2 </a:t>
            </a:r>
            <a:r>
              <a:rPr sz="4200"/>
              <a:t>(NIV)</a:t>
            </a:r>
          </a:p>
        </p:txBody>
      </p:sp>
      <p:sp>
        <p:nvSpPr>
          <p:cNvPr id="192" name="A Promise from God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 Promise from God</a:t>
            </a:r>
          </a:p>
        </p:txBody>
      </p:sp>
      <p:pic>
        <p:nvPicPr>
          <p:cNvPr id="193" name="Rectangle" descr="Rectangl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900" y="268287"/>
            <a:ext cx="12827000" cy="921702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I will instruct you…"/>
          <p:cNvSpPr txBox="1"/>
          <p:nvPr>
            <p:ph type="ctrTitle"/>
          </p:nvPr>
        </p:nvSpPr>
        <p:spPr>
          <a:xfrm>
            <a:off x="795734" y="1638300"/>
            <a:ext cx="11413332" cy="6961188"/>
          </a:xfrm>
          <a:prstGeom prst="rect">
            <a:avLst/>
          </a:prstGeom>
        </p:spPr>
        <p:txBody>
          <a:bodyPr/>
          <a:lstStyle/>
          <a:p>
            <a:pPr defTabSz="457200">
              <a:defRPr sz="7000"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I will instruct you </a:t>
            </a:r>
          </a:p>
          <a:p>
            <a:pPr defTabSz="457200">
              <a:defRPr sz="7000"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and teach you in the way you should go; </a:t>
            </a:r>
          </a:p>
          <a:p>
            <a:pPr defTabSz="457200">
              <a:defRPr sz="7000"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I will counsel you with </a:t>
            </a:r>
          </a:p>
          <a:p>
            <a:pPr defTabSz="457200">
              <a:defRPr sz="7000"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my loving eye on you.</a:t>
            </a:r>
          </a:p>
          <a:p>
            <a:pPr algn="l" defTabSz="457200">
              <a:defRPr sz="1400">
                <a:latin typeface="Book Antiqua"/>
                <a:ea typeface="Book Antiqua"/>
                <a:cs typeface="Book Antiqua"/>
                <a:sym typeface="Book Antiqua"/>
              </a:defRPr>
            </a:pPr>
          </a:p>
          <a:p>
            <a:pPr algn="l" defTabSz="457200">
              <a:defRPr sz="1400">
                <a:latin typeface="Book Antiqua"/>
                <a:ea typeface="Book Antiqua"/>
                <a:cs typeface="Book Antiqua"/>
                <a:sym typeface="Book Antiqua"/>
              </a:defRPr>
            </a:pPr>
          </a:p>
          <a:p>
            <a:pPr algn="l" defTabSz="457200">
              <a:defRPr sz="6000"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                                   </a:t>
            </a:r>
            <a:r>
              <a:rPr sz="5000"/>
              <a:t>Psalm 32:8 </a:t>
            </a:r>
            <a:r>
              <a:rPr sz="4200"/>
              <a:t>(NIV)</a:t>
            </a:r>
          </a:p>
        </p:txBody>
      </p:sp>
      <p:sp>
        <p:nvSpPr>
          <p:cNvPr id="197" name="A Promise from God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 Promise from God</a:t>
            </a:r>
          </a:p>
        </p:txBody>
      </p:sp>
      <p:sp>
        <p:nvSpPr>
          <p:cNvPr id="198" name="Rectangle"/>
          <p:cNvSpPr/>
          <p:nvPr/>
        </p:nvSpPr>
        <p:spPr>
          <a:xfrm>
            <a:off x="292100" y="484187"/>
            <a:ext cx="12420600" cy="8785226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d is…"/>
          <p:cNvSpPr txBox="1"/>
          <p:nvPr>
            <p:ph type="ctrTitle"/>
          </p:nvPr>
        </p:nvSpPr>
        <p:spPr>
          <a:xfrm>
            <a:off x="795734" y="1638300"/>
            <a:ext cx="11598921" cy="6477000"/>
          </a:xfrm>
          <a:prstGeom prst="rect">
            <a:avLst/>
          </a:prstGeom>
        </p:spPr>
        <p:txBody>
          <a:bodyPr/>
          <a:lstStyle/>
          <a:p>
            <a:pPr defTabSz="45720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God is </a:t>
            </a:r>
          </a:p>
          <a:p>
            <a:pPr defTabSz="45720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our refuge and strength, </a:t>
            </a:r>
          </a:p>
          <a:p>
            <a:pPr defTabSz="45720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an ever-present </a:t>
            </a:r>
          </a:p>
          <a:p>
            <a:pPr defTabSz="45720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help in trouble.</a:t>
            </a:r>
          </a:p>
          <a:p>
            <a:pPr algn="l" defTabSz="457200"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57200"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57200">
              <a:defRPr sz="6000">
                <a:latin typeface="Helvetica"/>
                <a:ea typeface="Helvetica"/>
                <a:cs typeface="Helvetica"/>
                <a:sym typeface="Helvetica"/>
              </a:defRPr>
            </a:pPr>
            <a:r>
              <a:t>                           Psalm 46:1 </a:t>
            </a:r>
            <a:r>
              <a:rPr sz="5500"/>
              <a:t>(NIV)</a:t>
            </a:r>
          </a:p>
        </p:txBody>
      </p:sp>
      <p:sp>
        <p:nvSpPr>
          <p:cNvPr id="124" name="A Promise from God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 Promise from God</a:t>
            </a:r>
          </a:p>
        </p:txBody>
      </p:sp>
      <p:sp>
        <p:nvSpPr>
          <p:cNvPr id="125" name="Rectangle"/>
          <p:cNvSpPr/>
          <p:nvPr/>
        </p:nvSpPr>
        <p:spPr>
          <a:xfrm>
            <a:off x="292100" y="484187"/>
            <a:ext cx="12420600" cy="8785226"/>
          </a:xfrm>
          <a:prstGeom prst="rect">
            <a:avLst/>
          </a:prstGeom>
          <a:ln w="127000">
            <a:solidFill>
              <a:srgbClr val="000000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ive all your…"/>
          <p:cNvSpPr txBox="1"/>
          <p:nvPr>
            <p:ph type="ctrTitle"/>
          </p:nvPr>
        </p:nvSpPr>
        <p:spPr>
          <a:xfrm>
            <a:off x="1270000" y="2057400"/>
            <a:ext cx="10464800" cy="6477000"/>
          </a:xfrm>
          <a:prstGeom prst="rect">
            <a:avLst/>
          </a:prstGeom>
        </p:spPr>
        <p:txBody>
          <a:bodyPr/>
          <a:lstStyle/>
          <a:p>
            <a:pPr algn="l" defTabSz="457200">
              <a:defRPr>
                <a:latin typeface="Britannic Bold"/>
                <a:ea typeface="Britannic Bold"/>
                <a:cs typeface="Britannic Bold"/>
                <a:sym typeface="Britannic Bold"/>
              </a:defRPr>
            </a:pPr>
            <a:r>
              <a:t>Give all your </a:t>
            </a:r>
          </a:p>
          <a:p>
            <a:pPr algn="l" defTabSz="457200">
              <a:defRPr>
                <a:latin typeface="Britannic Bold"/>
                <a:ea typeface="Britannic Bold"/>
                <a:cs typeface="Britannic Bold"/>
                <a:sym typeface="Britannic Bold"/>
              </a:defRPr>
            </a:pPr>
            <a:r>
              <a:t>worries to him, </a:t>
            </a:r>
          </a:p>
          <a:p>
            <a:pPr algn="l" defTabSz="457200">
              <a:defRPr>
                <a:latin typeface="Britannic Bold"/>
                <a:ea typeface="Britannic Bold"/>
                <a:cs typeface="Britannic Bold"/>
                <a:sym typeface="Britannic Bold"/>
              </a:defRPr>
            </a:pPr>
            <a:r>
              <a:t>because he cares </a:t>
            </a:r>
          </a:p>
          <a:p>
            <a:pPr algn="l" defTabSz="457200">
              <a:defRPr>
                <a:latin typeface="Britannic Bold"/>
                <a:ea typeface="Britannic Bold"/>
                <a:cs typeface="Britannic Bold"/>
                <a:sym typeface="Britannic Bold"/>
              </a:defRPr>
            </a:pPr>
            <a:r>
              <a:t>about you.</a:t>
            </a:r>
          </a:p>
          <a:p>
            <a:pPr algn="l" defTabSz="457200"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57200"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57200">
              <a:defRPr sz="6000">
                <a:latin typeface="Helvetica"/>
                <a:ea typeface="Helvetica"/>
                <a:cs typeface="Helvetica"/>
                <a:sym typeface="Helvetica"/>
              </a:defRPr>
            </a:pPr>
            <a:r>
              <a:t>                              </a:t>
            </a:r>
            <a:r>
              <a:rPr sz="4000">
                <a:latin typeface="Britannic Bold"/>
                <a:ea typeface="Britannic Bold"/>
                <a:cs typeface="Britannic Bold"/>
                <a:sym typeface="Britannic Bold"/>
              </a:rPr>
              <a:t>1 Peter 5:7 </a:t>
            </a:r>
            <a:r>
              <a:rPr sz="3500">
                <a:latin typeface="Britannic Bold"/>
                <a:ea typeface="Britannic Bold"/>
                <a:cs typeface="Britannic Bold"/>
                <a:sym typeface="Britannic Bold"/>
              </a:rPr>
              <a:t>(NCV)</a:t>
            </a:r>
          </a:p>
        </p:txBody>
      </p:sp>
      <p:sp>
        <p:nvSpPr>
          <p:cNvPr id="201" name="A Promise from God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 Promise from God</a:t>
            </a:r>
          </a:p>
        </p:txBody>
      </p:sp>
      <p:pic>
        <p:nvPicPr>
          <p:cNvPr id="202" name="Rectangle" descr="Rectangl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2700" y="179387"/>
            <a:ext cx="13030200" cy="944562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I am the Vine, you are the branches. When you’re joined with me…"/>
          <p:cNvSpPr txBox="1"/>
          <p:nvPr>
            <p:ph type="ctrTitle"/>
          </p:nvPr>
        </p:nvSpPr>
        <p:spPr>
          <a:xfrm>
            <a:off x="795734" y="1638300"/>
            <a:ext cx="11413332" cy="6477000"/>
          </a:xfrm>
          <a:prstGeom prst="rect">
            <a:avLst/>
          </a:prstGeom>
        </p:spPr>
        <p:txBody>
          <a:bodyPr/>
          <a:lstStyle/>
          <a:p>
            <a:pPr algn="l" defTabSz="356615">
              <a:defRPr sz="5226">
                <a:latin typeface="Chalkboard"/>
                <a:ea typeface="Chalkboard"/>
                <a:cs typeface="Chalkboard"/>
                <a:sym typeface="Chalkboard"/>
              </a:defRPr>
            </a:pPr>
            <a:r>
              <a:t>I am the Vine, you are the branches. When you’re joined with me </a:t>
            </a:r>
          </a:p>
          <a:p>
            <a:pPr algn="l" defTabSz="356615">
              <a:defRPr sz="5226">
                <a:latin typeface="Chalkboard"/>
                <a:ea typeface="Chalkboard"/>
                <a:cs typeface="Chalkboard"/>
                <a:sym typeface="Chalkboard"/>
              </a:defRPr>
            </a:pPr>
            <a:r>
              <a:t>and I with you, </a:t>
            </a:r>
          </a:p>
          <a:p>
            <a:pPr algn="l" defTabSz="356615">
              <a:defRPr sz="5226">
                <a:latin typeface="Chalkboard"/>
                <a:ea typeface="Chalkboard"/>
                <a:cs typeface="Chalkboard"/>
                <a:sym typeface="Chalkboard"/>
              </a:defRPr>
            </a:pPr>
            <a:r>
              <a:t>the relation intimate and organic, </a:t>
            </a:r>
          </a:p>
          <a:p>
            <a:pPr algn="l" defTabSz="356615">
              <a:defRPr sz="5226">
                <a:latin typeface="Chalkboard"/>
                <a:ea typeface="Chalkboard"/>
                <a:cs typeface="Chalkboard"/>
                <a:sym typeface="Chalkboard"/>
              </a:defRPr>
            </a:pPr>
            <a:r>
              <a:t>the harvest is sure to be abundant. </a:t>
            </a:r>
          </a:p>
          <a:p>
            <a:pPr algn="l" defTabSz="356615">
              <a:defRPr sz="5226">
                <a:latin typeface="Chalkboard"/>
                <a:ea typeface="Chalkboard"/>
                <a:cs typeface="Chalkboard"/>
                <a:sym typeface="Chalkboard"/>
              </a:defRPr>
            </a:pPr>
            <a:r>
              <a:t>Separated, you can’t produce a thing.</a:t>
            </a:r>
          </a:p>
          <a:p>
            <a:pPr algn="l" defTabSz="356615">
              <a:defRPr sz="1092">
                <a:latin typeface="Chalkboard"/>
                <a:ea typeface="Chalkboard"/>
                <a:cs typeface="Chalkboard"/>
                <a:sym typeface="Chalkboard"/>
              </a:defRPr>
            </a:pPr>
          </a:p>
          <a:p>
            <a:pPr algn="l" defTabSz="356615">
              <a:defRPr sz="1092">
                <a:latin typeface="Chalkboard"/>
                <a:ea typeface="Chalkboard"/>
                <a:cs typeface="Chalkboard"/>
                <a:sym typeface="Chalkboard"/>
              </a:defRPr>
            </a:pPr>
          </a:p>
          <a:p>
            <a:pPr algn="l" defTabSz="356615">
              <a:defRPr sz="4680">
                <a:latin typeface="Chalkboard"/>
                <a:ea typeface="Chalkboard"/>
                <a:cs typeface="Chalkboard"/>
                <a:sym typeface="Chalkboard"/>
              </a:defRPr>
            </a:pPr>
            <a:r>
              <a:t>                                   </a:t>
            </a:r>
            <a:r>
              <a:rPr sz="3509"/>
              <a:t>John 15:5 </a:t>
            </a:r>
            <a:r>
              <a:rPr sz="3120"/>
              <a:t>(MSG)</a:t>
            </a:r>
          </a:p>
        </p:txBody>
      </p:sp>
      <p:sp>
        <p:nvSpPr>
          <p:cNvPr id="206" name="A Promise from God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 Promise from God</a:t>
            </a:r>
          </a:p>
        </p:txBody>
      </p:sp>
      <p:sp>
        <p:nvSpPr>
          <p:cNvPr id="207" name="Rectangle"/>
          <p:cNvSpPr/>
          <p:nvPr/>
        </p:nvSpPr>
        <p:spPr>
          <a:xfrm>
            <a:off x="292100" y="484187"/>
            <a:ext cx="12420600" cy="8785226"/>
          </a:xfrm>
          <a:prstGeom prst="rect">
            <a:avLst/>
          </a:prstGeom>
          <a:ln w="63500">
            <a:solidFill>
              <a:srgbClr val="000000"/>
            </a:solidFill>
            <a:custDash>
              <a:ds d="600000" sp="6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You’re blessed when you feel you’ve lost what is most dear to you. Only then can you be embraced by the One most dear to you.…"/>
          <p:cNvSpPr txBox="1"/>
          <p:nvPr>
            <p:ph type="ctrTitle"/>
          </p:nvPr>
        </p:nvSpPr>
        <p:spPr>
          <a:xfrm>
            <a:off x="795734" y="1638300"/>
            <a:ext cx="11413332" cy="6860283"/>
          </a:xfrm>
          <a:prstGeom prst="rect">
            <a:avLst/>
          </a:prstGeom>
        </p:spPr>
        <p:txBody>
          <a:bodyPr/>
          <a:lstStyle/>
          <a:p>
            <a:pPr algn="l" defTabSz="411479">
              <a:defRPr sz="7200">
                <a:latin typeface="Arial"/>
                <a:ea typeface="Arial"/>
                <a:cs typeface="Arial"/>
                <a:sym typeface="Arial"/>
              </a:defRPr>
            </a:pPr>
            <a:r>
              <a:t>You’re blessed when you feel you’ve lost what is most dear to you. Only then can you be embraced by the One most dear to you.</a:t>
            </a:r>
          </a:p>
          <a:p>
            <a:pPr algn="l" defTabSz="411479">
              <a:defRPr sz="126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11479">
              <a:defRPr sz="126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11479">
              <a:defRPr sz="5400">
                <a:latin typeface="Helvetica"/>
                <a:ea typeface="Helvetica"/>
                <a:cs typeface="Helvetica"/>
                <a:sym typeface="Helvetica"/>
              </a:defRPr>
            </a:pPr>
            <a:r>
              <a:t>                                  </a:t>
            </a:r>
            <a:r>
              <a:rPr sz="4500"/>
              <a:t>Matthew 5:4 </a:t>
            </a:r>
            <a:r>
              <a:rPr sz="3600"/>
              <a:t>(MSG)</a:t>
            </a:r>
          </a:p>
        </p:txBody>
      </p:sp>
      <p:sp>
        <p:nvSpPr>
          <p:cNvPr id="210" name="A Promise from God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 Promise from God</a:t>
            </a:r>
          </a:p>
        </p:txBody>
      </p:sp>
      <p:sp>
        <p:nvSpPr>
          <p:cNvPr id="211" name="Rectangle"/>
          <p:cNvSpPr/>
          <p:nvPr/>
        </p:nvSpPr>
        <p:spPr>
          <a:xfrm>
            <a:off x="292100" y="484187"/>
            <a:ext cx="12420600" cy="8785226"/>
          </a:xfrm>
          <a:prstGeom prst="rect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Lord, you will give perfect peace to those who commit themselves to be faithful to you.…"/>
          <p:cNvSpPr txBox="1"/>
          <p:nvPr>
            <p:ph type="ctrTitle"/>
          </p:nvPr>
        </p:nvSpPr>
        <p:spPr>
          <a:xfrm>
            <a:off x="633164" y="1778000"/>
            <a:ext cx="11738472" cy="6477000"/>
          </a:xfrm>
          <a:prstGeom prst="rect">
            <a:avLst/>
          </a:prstGeom>
        </p:spPr>
        <p:txBody>
          <a:bodyPr/>
          <a:lstStyle/>
          <a:p>
            <a:pPr algn="l" defTabSz="457200">
              <a:defRPr>
                <a:latin typeface="Monotype Corsiva"/>
                <a:ea typeface="Monotype Corsiva"/>
                <a:cs typeface="Monotype Corsiva"/>
                <a:sym typeface="Monotype Corsiva"/>
              </a:defRPr>
            </a:pPr>
            <a:r>
              <a:t>Lord, you will give perfect peace to those who commit themselves to be faithful to you. </a:t>
            </a:r>
          </a:p>
          <a:p>
            <a:pPr algn="l" defTabSz="457200">
              <a:defRPr>
                <a:latin typeface="Monotype Corsiva"/>
                <a:ea typeface="Monotype Corsiva"/>
                <a:cs typeface="Monotype Corsiva"/>
                <a:sym typeface="Monotype Corsiva"/>
              </a:defRPr>
            </a:pPr>
            <a:r>
              <a:t>That’s because they trust in you.</a:t>
            </a:r>
          </a:p>
          <a:p>
            <a:pPr algn="l" defTabSz="457200">
              <a:defRPr sz="1400">
                <a:latin typeface="Monotype Corsiva"/>
                <a:ea typeface="Monotype Corsiva"/>
                <a:cs typeface="Monotype Corsiva"/>
                <a:sym typeface="Monotype Corsiva"/>
              </a:defRPr>
            </a:pPr>
          </a:p>
          <a:p>
            <a:pPr algn="l" defTabSz="457200">
              <a:defRPr sz="1400">
                <a:latin typeface="Monotype Corsiva"/>
                <a:ea typeface="Monotype Corsiva"/>
                <a:cs typeface="Monotype Corsiva"/>
                <a:sym typeface="Monotype Corsiva"/>
              </a:defRPr>
            </a:pPr>
          </a:p>
          <a:p>
            <a:pPr algn="l" defTabSz="457200">
              <a:defRPr sz="6000">
                <a:latin typeface="Monotype Corsiva"/>
                <a:ea typeface="Monotype Corsiva"/>
                <a:cs typeface="Monotype Corsiva"/>
                <a:sym typeface="Monotype Corsiva"/>
              </a:defRPr>
            </a:pPr>
            <a:r>
              <a:t>                                            </a:t>
            </a:r>
            <a:r>
              <a:rPr sz="5000"/>
              <a:t>Isaiah 26:3 </a:t>
            </a:r>
            <a:r>
              <a:rPr sz="3800"/>
              <a:t>(NIRV)</a:t>
            </a:r>
          </a:p>
        </p:txBody>
      </p:sp>
      <p:sp>
        <p:nvSpPr>
          <p:cNvPr id="214" name="A Promise from God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 Promise from God</a:t>
            </a:r>
          </a:p>
        </p:txBody>
      </p:sp>
      <p:pic>
        <p:nvPicPr>
          <p:cNvPr id="215" name="Rectangle" descr="Rectangl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0500" y="382587"/>
            <a:ext cx="12636500" cy="912812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Listen! I am standing and knocking at your door. If you hear my voice and open the door, I will come in and we will eat together.…"/>
          <p:cNvSpPr txBox="1"/>
          <p:nvPr>
            <p:ph type="ctrTitle"/>
          </p:nvPr>
        </p:nvSpPr>
        <p:spPr>
          <a:xfrm>
            <a:off x="795734" y="1676400"/>
            <a:ext cx="11413332" cy="7277646"/>
          </a:xfrm>
          <a:prstGeom prst="rect">
            <a:avLst/>
          </a:prstGeom>
        </p:spPr>
        <p:txBody>
          <a:bodyPr/>
          <a:lstStyle/>
          <a:p>
            <a:pPr algn="l" defTabSz="388620">
              <a:defRPr sz="6800">
                <a:latin typeface="Noteworthy Light"/>
                <a:ea typeface="Noteworthy Light"/>
                <a:cs typeface="Noteworthy Light"/>
                <a:sym typeface="Noteworthy Light"/>
              </a:defRPr>
            </a:pPr>
            <a:r>
              <a:t>Listen! I am standing and knocking at your door. If you hear my voice and open the door, I will come in and we will eat together.</a:t>
            </a:r>
          </a:p>
          <a:p>
            <a:pPr algn="l" defTabSz="388620">
              <a:defRPr sz="1190">
                <a:latin typeface="Noteworthy Light"/>
                <a:ea typeface="Noteworthy Light"/>
                <a:cs typeface="Noteworthy Light"/>
                <a:sym typeface="Noteworthy Light"/>
              </a:defRPr>
            </a:pPr>
          </a:p>
          <a:p>
            <a:pPr algn="l" defTabSz="388620">
              <a:defRPr sz="1190">
                <a:latin typeface="Noteworthy Light"/>
                <a:ea typeface="Noteworthy Light"/>
                <a:cs typeface="Noteworthy Light"/>
                <a:sym typeface="Noteworthy Light"/>
              </a:defRPr>
            </a:pPr>
          </a:p>
          <a:p>
            <a:pPr algn="l" defTabSz="388620">
              <a:defRPr sz="5100">
                <a:latin typeface="Noteworthy Light"/>
                <a:ea typeface="Noteworthy Light"/>
                <a:cs typeface="Noteworthy Light"/>
                <a:sym typeface="Noteworthy Light"/>
              </a:defRPr>
            </a:pPr>
            <a:r>
              <a:t>                                      </a:t>
            </a:r>
            <a:r>
              <a:rPr sz="4250"/>
              <a:t>Revelation 3:20 </a:t>
            </a:r>
            <a:r>
              <a:rPr sz="3400"/>
              <a:t>(CEV)</a:t>
            </a:r>
          </a:p>
        </p:txBody>
      </p:sp>
      <p:sp>
        <p:nvSpPr>
          <p:cNvPr id="219" name="A Promise from God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 Promise from God</a:t>
            </a:r>
          </a:p>
        </p:txBody>
      </p:sp>
      <p:sp>
        <p:nvSpPr>
          <p:cNvPr id="220" name="Rectangle"/>
          <p:cNvSpPr/>
          <p:nvPr/>
        </p:nvSpPr>
        <p:spPr>
          <a:xfrm>
            <a:off x="292100" y="484187"/>
            <a:ext cx="12420600" cy="8785226"/>
          </a:xfrm>
          <a:prstGeom prst="rect">
            <a:avLst/>
          </a:prstGeom>
          <a:ln w="635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he payment for sin is death.…"/>
          <p:cNvSpPr txBox="1"/>
          <p:nvPr>
            <p:ph type="ctrTitle"/>
          </p:nvPr>
        </p:nvSpPr>
        <p:spPr>
          <a:xfrm>
            <a:off x="683220" y="2287984"/>
            <a:ext cx="11638360" cy="5177632"/>
          </a:xfrm>
          <a:prstGeom prst="rect">
            <a:avLst/>
          </a:prstGeom>
        </p:spPr>
        <p:txBody>
          <a:bodyPr/>
          <a:lstStyle/>
          <a:p>
            <a:pPr algn="l" defTabSz="457200">
              <a:defRPr>
                <a:latin typeface="Haettenschweiler"/>
                <a:ea typeface="Haettenschweiler"/>
                <a:cs typeface="Haettenschweiler"/>
                <a:sym typeface="Haettenschweiler"/>
              </a:defRPr>
            </a:pPr>
            <a:r>
              <a:t>The payment for sin is death. </a:t>
            </a:r>
          </a:p>
          <a:p>
            <a:pPr algn="l" defTabSz="457200">
              <a:defRPr>
                <a:latin typeface="Haettenschweiler"/>
                <a:ea typeface="Haettenschweiler"/>
                <a:cs typeface="Haettenschweiler"/>
                <a:sym typeface="Haettenschweiler"/>
              </a:defRPr>
            </a:pPr>
            <a:r>
              <a:t>But God gives us the free gift of </a:t>
            </a:r>
          </a:p>
          <a:p>
            <a:pPr algn="l" defTabSz="457200">
              <a:defRPr>
                <a:latin typeface="Haettenschweiler"/>
                <a:ea typeface="Haettenschweiler"/>
                <a:cs typeface="Haettenschweiler"/>
                <a:sym typeface="Haettenschweiler"/>
              </a:defRPr>
            </a:pPr>
            <a:r>
              <a:t>life forever in Christ Jesus our Lord.</a:t>
            </a:r>
          </a:p>
          <a:p>
            <a:pPr algn="l" defTabSz="457200">
              <a:defRPr sz="1400">
                <a:latin typeface="Haettenschweiler"/>
                <a:ea typeface="Haettenschweiler"/>
                <a:cs typeface="Haettenschweiler"/>
                <a:sym typeface="Haettenschweiler"/>
              </a:defRPr>
            </a:pPr>
          </a:p>
          <a:p>
            <a:pPr algn="l" defTabSz="457200">
              <a:defRPr sz="1400">
                <a:latin typeface="Haettenschweiler"/>
                <a:ea typeface="Haettenschweiler"/>
                <a:cs typeface="Haettenschweiler"/>
                <a:sym typeface="Haettenschweiler"/>
              </a:defRPr>
            </a:pPr>
          </a:p>
          <a:p>
            <a:pPr algn="l" defTabSz="457200">
              <a:defRPr sz="6000">
                <a:latin typeface="Haettenschweiler"/>
                <a:ea typeface="Haettenschweiler"/>
                <a:cs typeface="Haettenschweiler"/>
                <a:sym typeface="Haettenschweiler"/>
              </a:defRPr>
            </a:pPr>
            <a:r>
              <a:t>                                                           </a:t>
            </a:r>
            <a:r>
              <a:rPr sz="5000"/>
              <a:t>Romans 6:23 </a:t>
            </a:r>
            <a:r>
              <a:rPr sz="4000"/>
              <a:t>(NCV)</a:t>
            </a:r>
          </a:p>
        </p:txBody>
      </p:sp>
      <p:sp>
        <p:nvSpPr>
          <p:cNvPr id="223" name="A Promise from God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 Promise from God</a:t>
            </a:r>
          </a:p>
        </p:txBody>
      </p:sp>
      <p:sp>
        <p:nvSpPr>
          <p:cNvPr id="224" name="Rectangle"/>
          <p:cNvSpPr/>
          <p:nvPr/>
        </p:nvSpPr>
        <p:spPr>
          <a:xfrm>
            <a:off x="292100" y="484187"/>
            <a:ext cx="12420600" cy="8785226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ubmit yourselves, then,…"/>
          <p:cNvSpPr txBox="1"/>
          <p:nvPr>
            <p:ph type="ctrTitle"/>
          </p:nvPr>
        </p:nvSpPr>
        <p:spPr>
          <a:xfrm>
            <a:off x="795734" y="2044700"/>
            <a:ext cx="11413332" cy="6477000"/>
          </a:xfrm>
          <a:prstGeom prst="rect">
            <a:avLst/>
          </a:prstGeom>
        </p:spPr>
        <p:txBody>
          <a:bodyPr/>
          <a:lstStyle/>
          <a:p>
            <a:pPr algn="l" defTabSz="384047">
              <a:defRPr sz="6719">
                <a:latin typeface="Avenir Book"/>
                <a:ea typeface="Avenir Book"/>
                <a:cs typeface="Avenir Book"/>
                <a:sym typeface="Avenir Book"/>
              </a:defRPr>
            </a:pPr>
            <a:r>
              <a:t>Submit yourselves, then, </a:t>
            </a:r>
          </a:p>
          <a:p>
            <a:pPr algn="l" defTabSz="384047">
              <a:defRPr sz="6719">
                <a:latin typeface="Avenir Book"/>
                <a:ea typeface="Avenir Book"/>
                <a:cs typeface="Avenir Book"/>
                <a:sym typeface="Avenir Book"/>
              </a:defRPr>
            </a:pPr>
            <a:r>
              <a:t>to God. </a:t>
            </a:r>
          </a:p>
          <a:p>
            <a:pPr algn="l" defTabSz="384047">
              <a:defRPr sz="6719">
                <a:latin typeface="Avenir Book"/>
                <a:ea typeface="Avenir Book"/>
                <a:cs typeface="Avenir Book"/>
                <a:sym typeface="Avenir Book"/>
              </a:defRPr>
            </a:pPr>
            <a:r>
              <a:t>Resist the devil, </a:t>
            </a:r>
          </a:p>
          <a:p>
            <a:pPr algn="l" defTabSz="384047">
              <a:defRPr sz="6719">
                <a:latin typeface="Avenir Book"/>
                <a:ea typeface="Avenir Book"/>
                <a:cs typeface="Avenir Book"/>
                <a:sym typeface="Avenir Book"/>
              </a:defRPr>
            </a:pPr>
            <a:r>
              <a:t>and he will flee from you.</a:t>
            </a:r>
          </a:p>
          <a:p>
            <a:pPr algn="l" defTabSz="384047">
              <a:defRPr sz="504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l" defTabSz="384047">
              <a:defRPr sz="5040">
                <a:latin typeface="Avenir Book"/>
                <a:ea typeface="Avenir Book"/>
                <a:cs typeface="Avenir Book"/>
                <a:sym typeface="Avenir Book"/>
              </a:defRPr>
            </a:pPr>
            <a:r>
              <a:t>                                      James 4:7 </a:t>
            </a:r>
            <a:r>
              <a:rPr sz="4619"/>
              <a:t>(NIV)</a:t>
            </a:r>
          </a:p>
        </p:txBody>
      </p:sp>
      <p:sp>
        <p:nvSpPr>
          <p:cNvPr id="128" name="A Promise from God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 Promise from God</a:t>
            </a:r>
          </a:p>
        </p:txBody>
      </p:sp>
      <p:pic>
        <p:nvPicPr>
          <p:cNvPr id="129" name="Rectangle" descr="Rectangl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" y="420687"/>
            <a:ext cx="12547600" cy="891222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d heals…"/>
          <p:cNvSpPr txBox="1"/>
          <p:nvPr>
            <p:ph type="ctrTitle"/>
          </p:nvPr>
        </p:nvSpPr>
        <p:spPr>
          <a:xfrm>
            <a:off x="795734" y="1638300"/>
            <a:ext cx="11413332" cy="6951812"/>
          </a:xfrm>
          <a:prstGeom prst="rect">
            <a:avLst/>
          </a:prstGeom>
        </p:spPr>
        <p:txBody>
          <a:bodyPr/>
          <a:lstStyle/>
          <a:p>
            <a:pPr algn="l" defTabSz="448055">
              <a:defRPr sz="7840">
                <a:latin typeface="Lucida Calligraphy"/>
                <a:ea typeface="Lucida Calligraphy"/>
                <a:cs typeface="Lucida Calligraphy"/>
                <a:sym typeface="Lucida Calligraphy"/>
              </a:defRPr>
            </a:pPr>
            <a:r>
              <a:t>God heals </a:t>
            </a:r>
          </a:p>
          <a:p>
            <a:pPr algn="l" defTabSz="448055">
              <a:defRPr sz="7840">
                <a:latin typeface="Lucida Calligraphy"/>
                <a:ea typeface="Lucida Calligraphy"/>
                <a:cs typeface="Lucida Calligraphy"/>
                <a:sym typeface="Lucida Calligraphy"/>
              </a:defRPr>
            </a:pPr>
            <a:r>
              <a:t>the heartbroken </a:t>
            </a:r>
          </a:p>
          <a:p>
            <a:pPr algn="l" defTabSz="448055">
              <a:defRPr sz="7840">
                <a:latin typeface="Lucida Calligraphy"/>
                <a:ea typeface="Lucida Calligraphy"/>
                <a:cs typeface="Lucida Calligraphy"/>
                <a:sym typeface="Lucida Calligraphy"/>
              </a:defRPr>
            </a:pPr>
            <a:r>
              <a:t>and bandages </a:t>
            </a:r>
          </a:p>
          <a:p>
            <a:pPr algn="l" defTabSz="448055">
              <a:defRPr sz="7840">
                <a:latin typeface="Lucida Calligraphy"/>
                <a:ea typeface="Lucida Calligraphy"/>
                <a:cs typeface="Lucida Calligraphy"/>
                <a:sym typeface="Lucida Calligraphy"/>
              </a:defRPr>
            </a:pPr>
            <a:r>
              <a:t>their wounds.</a:t>
            </a:r>
          </a:p>
          <a:p>
            <a:pPr algn="l" defTabSz="448055">
              <a:defRPr sz="1372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48055">
              <a:defRPr sz="1372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48055">
              <a:defRPr sz="5880">
                <a:latin typeface="Helvetica"/>
                <a:ea typeface="Helvetica"/>
                <a:cs typeface="Helvetica"/>
                <a:sym typeface="Helvetica"/>
              </a:defRPr>
            </a:pPr>
            <a:r>
              <a:t>                         </a:t>
            </a:r>
            <a:r>
              <a:rPr sz="5390">
                <a:latin typeface="Lucida Calligraphy"/>
                <a:ea typeface="Lucida Calligraphy"/>
                <a:cs typeface="Lucida Calligraphy"/>
                <a:sym typeface="Lucida Calligraphy"/>
              </a:rPr>
              <a:t>Psalm 147:3</a:t>
            </a:r>
            <a:r>
              <a:rPr>
                <a:latin typeface="Lucida Calligraphy"/>
                <a:ea typeface="Lucida Calligraphy"/>
                <a:cs typeface="Lucida Calligraphy"/>
                <a:sym typeface="Lucida Calligraphy"/>
              </a:rPr>
              <a:t> </a:t>
            </a:r>
            <a:r>
              <a:rPr sz="3920">
                <a:latin typeface="Lucida Calligraphy"/>
                <a:ea typeface="Lucida Calligraphy"/>
                <a:cs typeface="Lucida Calligraphy"/>
                <a:sym typeface="Lucida Calligraphy"/>
              </a:rPr>
              <a:t>(MSG)</a:t>
            </a:r>
          </a:p>
        </p:txBody>
      </p:sp>
      <p:sp>
        <p:nvSpPr>
          <p:cNvPr id="133" name="A Promise from God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 Promise from God</a:t>
            </a:r>
          </a:p>
        </p:txBody>
      </p:sp>
      <p:pic>
        <p:nvPicPr>
          <p:cNvPr id="134" name="Rectangle" descr="Rectangl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500" y="-169863"/>
            <a:ext cx="12877800" cy="9667876"/>
          </a:xfrm>
          <a:prstGeom prst="rect">
            <a:avLst/>
          </a:prstGeom>
          <a:effectLst>
            <a:outerShdw sx="100000" sy="100000" kx="0" ky="0" algn="b" rotWithShape="0" blurRad="190500" dist="8455" dir="5400000">
              <a:srgbClr val="000000"/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d will wipe every tear from their eyes, and there will be no more death or sorrow or crying or pain. All these things are gone forever.…"/>
          <p:cNvSpPr txBox="1"/>
          <p:nvPr>
            <p:ph type="ctrTitle"/>
          </p:nvPr>
        </p:nvSpPr>
        <p:spPr>
          <a:xfrm>
            <a:off x="795734" y="2233215"/>
            <a:ext cx="11413332" cy="5668170"/>
          </a:xfrm>
          <a:prstGeom prst="rect">
            <a:avLst/>
          </a:prstGeom>
        </p:spPr>
        <p:txBody>
          <a:bodyPr/>
          <a:lstStyle/>
          <a:p>
            <a:pPr algn="l" defTabSz="457200">
              <a:defRPr sz="7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God will wipe every tear from their eyes, and there will be no more death or sorrow or crying or pain. All these things are gone forever.</a:t>
            </a:r>
          </a:p>
          <a:p>
            <a:pPr algn="l" defTabSz="457200"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57200"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57200">
              <a:defRPr sz="6000">
                <a:latin typeface="Helvetica"/>
                <a:ea typeface="Helvetica"/>
                <a:cs typeface="Helvetica"/>
                <a:sym typeface="Helvetica"/>
              </a:defRPr>
            </a:pPr>
            <a:r>
              <a:t>                        </a:t>
            </a:r>
            <a:r>
              <a:rPr sz="5000"/>
              <a:t>Revelation 21:4 </a:t>
            </a:r>
            <a:r>
              <a:rPr sz="4500"/>
              <a:t>(NLT)</a:t>
            </a:r>
          </a:p>
        </p:txBody>
      </p:sp>
      <p:sp>
        <p:nvSpPr>
          <p:cNvPr id="137" name="A Promise from God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 Promise from God</a:t>
            </a:r>
          </a:p>
        </p:txBody>
      </p:sp>
      <p:sp>
        <p:nvSpPr>
          <p:cNvPr id="138" name="Rectangle"/>
          <p:cNvSpPr/>
          <p:nvPr/>
        </p:nvSpPr>
        <p:spPr>
          <a:xfrm>
            <a:off x="292100" y="484187"/>
            <a:ext cx="12420600" cy="8785226"/>
          </a:xfrm>
          <a:prstGeom prst="rect">
            <a:avLst/>
          </a:prstGeom>
          <a:ln w="635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For God so loved the world that he gave his one and only Son, that whoever believes in him shall not perish but have eternal life.…"/>
          <p:cNvSpPr txBox="1"/>
          <p:nvPr>
            <p:ph type="ctrTitle"/>
          </p:nvPr>
        </p:nvSpPr>
        <p:spPr>
          <a:xfrm>
            <a:off x="795734" y="1905000"/>
            <a:ext cx="11413332" cy="6477000"/>
          </a:xfrm>
          <a:prstGeom prst="rect">
            <a:avLst/>
          </a:prstGeom>
        </p:spPr>
        <p:txBody>
          <a:bodyPr/>
          <a:lstStyle/>
          <a:p>
            <a:pPr algn="l" defTabSz="406908">
              <a:defRPr sz="7119">
                <a:latin typeface="Arial"/>
                <a:ea typeface="Arial"/>
                <a:cs typeface="Arial"/>
                <a:sym typeface="Arial"/>
              </a:defRPr>
            </a:pPr>
            <a:r>
              <a:t>For God so loved the world that he gave his one and only Son, that whoever believes in him shall not perish but have eternal life.</a:t>
            </a:r>
          </a:p>
          <a:p>
            <a:pPr algn="l" defTabSz="406908">
              <a:defRPr sz="1246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06908">
              <a:defRPr sz="1246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06908">
              <a:defRPr sz="5340">
                <a:latin typeface="Helvetica"/>
                <a:ea typeface="Helvetica"/>
                <a:cs typeface="Helvetica"/>
                <a:sym typeface="Helvetica"/>
              </a:defRPr>
            </a:pPr>
            <a:r>
              <a:t>                                      </a:t>
            </a:r>
            <a:r>
              <a:rPr sz="4450"/>
              <a:t>John 3:16 </a:t>
            </a:r>
            <a:r>
              <a:rPr sz="4005"/>
              <a:t>(NIV)</a:t>
            </a:r>
          </a:p>
        </p:txBody>
      </p:sp>
      <p:sp>
        <p:nvSpPr>
          <p:cNvPr id="141" name="A Promise from God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 Promise from God</a:t>
            </a:r>
          </a:p>
        </p:txBody>
      </p:sp>
      <p:sp>
        <p:nvSpPr>
          <p:cNvPr id="142" name="Rectangle"/>
          <p:cNvSpPr/>
          <p:nvPr/>
        </p:nvSpPr>
        <p:spPr>
          <a:xfrm>
            <a:off x="292100" y="484187"/>
            <a:ext cx="12420600" cy="8785226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d has given us eternal life and this life is in his Son.…"/>
          <p:cNvSpPr txBox="1"/>
          <p:nvPr>
            <p:ph type="ctrTitle"/>
          </p:nvPr>
        </p:nvSpPr>
        <p:spPr>
          <a:xfrm>
            <a:off x="795734" y="1638300"/>
            <a:ext cx="11413332" cy="6874421"/>
          </a:xfrm>
          <a:prstGeom prst="rect">
            <a:avLst/>
          </a:prstGeom>
        </p:spPr>
        <p:txBody>
          <a:bodyPr/>
          <a:lstStyle/>
          <a:p>
            <a:pPr algn="l" defTabSz="342900">
              <a:defRPr sz="5250">
                <a:latin typeface="Gabriola"/>
                <a:ea typeface="Gabriola"/>
                <a:cs typeface="Gabriola"/>
                <a:sym typeface="Gabriola"/>
              </a:defRPr>
            </a:pPr>
            <a:r>
              <a:t>God has given us eternal life and this life is in his Son. </a:t>
            </a:r>
            <a:r>
              <a:rPr baseline="31999"/>
              <a:t> </a:t>
            </a:r>
            <a:endParaRPr baseline="31999"/>
          </a:p>
          <a:p>
            <a:pPr algn="l" defTabSz="342900">
              <a:defRPr sz="5250">
                <a:latin typeface="Gabriola"/>
                <a:ea typeface="Gabriola"/>
                <a:cs typeface="Gabriola"/>
                <a:sym typeface="Gabriola"/>
              </a:defRPr>
            </a:pPr>
            <a:r>
              <a:t>So whoever has God’s Son has life; </a:t>
            </a:r>
          </a:p>
          <a:p>
            <a:pPr algn="l" defTabSz="342900">
              <a:defRPr sz="5250">
                <a:latin typeface="Gabriola"/>
                <a:ea typeface="Gabriola"/>
                <a:cs typeface="Gabriola"/>
                <a:sym typeface="Gabriola"/>
              </a:defRPr>
            </a:pPr>
            <a:r>
              <a:t>whoever does not have his Son, does not have life. </a:t>
            </a:r>
            <a:r>
              <a:rPr baseline="31999"/>
              <a:t> </a:t>
            </a:r>
            <a:endParaRPr baseline="31999"/>
          </a:p>
          <a:p>
            <a:pPr algn="l" defTabSz="342900">
              <a:defRPr sz="5250">
                <a:latin typeface="Gabriola"/>
                <a:ea typeface="Gabriola"/>
                <a:cs typeface="Gabriola"/>
                <a:sym typeface="Gabriola"/>
              </a:defRPr>
            </a:pPr>
            <a:r>
              <a:t>I have written this to you who believe in the Son of God </a:t>
            </a:r>
          </a:p>
          <a:p>
            <a:pPr algn="l" defTabSz="342900">
              <a:defRPr sz="5250">
                <a:latin typeface="Gabriola"/>
                <a:ea typeface="Gabriola"/>
                <a:cs typeface="Gabriola"/>
                <a:sym typeface="Gabriola"/>
              </a:defRPr>
            </a:pPr>
            <a:r>
              <a:t>so that you may know you have eternal life.</a:t>
            </a:r>
          </a:p>
          <a:p>
            <a:pPr algn="l" defTabSz="342900">
              <a:defRPr sz="105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342900">
              <a:defRPr sz="105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342900">
              <a:defRPr sz="4500">
                <a:latin typeface="Helvetica"/>
                <a:ea typeface="Helvetica"/>
                <a:cs typeface="Helvetica"/>
                <a:sym typeface="Helvetica"/>
              </a:defRPr>
            </a:pPr>
            <a:r>
              <a:t>                                                       </a:t>
            </a:r>
            <a:r>
              <a:rPr>
                <a:latin typeface="Gabriola"/>
                <a:ea typeface="Gabriola"/>
                <a:cs typeface="Gabriola"/>
                <a:sym typeface="Gabriola"/>
              </a:rPr>
              <a:t> </a:t>
            </a:r>
            <a:r>
              <a:rPr sz="3750">
                <a:latin typeface="Gabriola"/>
                <a:ea typeface="Gabriola"/>
                <a:cs typeface="Gabriola"/>
                <a:sym typeface="Gabriola"/>
              </a:rPr>
              <a:t>1 John 5:11-13 </a:t>
            </a:r>
            <a:r>
              <a:rPr sz="2625">
                <a:latin typeface="Gabriola"/>
                <a:ea typeface="Gabriola"/>
                <a:cs typeface="Gabriola"/>
                <a:sym typeface="Gabriola"/>
              </a:rPr>
              <a:t>(TLB)</a:t>
            </a:r>
          </a:p>
        </p:txBody>
      </p:sp>
      <p:sp>
        <p:nvSpPr>
          <p:cNvPr id="145" name="A Promise from God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 Promise from God</a:t>
            </a:r>
          </a:p>
        </p:txBody>
      </p:sp>
      <p:sp>
        <p:nvSpPr>
          <p:cNvPr id="146" name="Rectangle"/>
          <p:cNvSpPr/>
          <p:nvPr/>
        </p:nvSpPr>
        <p:spPr>
          <a:xfrm>
            <a:off x="292100" y="484187"/>
            <a:ext cx="12420600" cy="8785226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You’re blessed when you’re at…"/>
          <p:cNvSpPr txBox="1"/>
          <p:nvPr>
            <p:ph type="ctrTitle"/>
          </p:nvPr>
        </p:nvSpPr>
        <p:spPr>
          <a:xfrm>
            <a:off x="703287" y="1638300"/>
            <a:ext cx="11598226" cy="6958360"/>
          </a:xfrm>
          <a:prstGeom prst="rect">
            <a:avLst/>
          </a:prstGeom>
        </p:spPr>
        <p:txBody>
          <a:bodyPr/>
          <a:lstStyle/>
          <a:p>
            <a:pPr algn="l" defTabSz="416052">
              <a:defRPr sz="7280"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You’re blessed when you’re at </a:t>
            </a:r>
          </a:p>
          <a:p>
            <a:pPr algn="l" defTabSz="416052">
              <a:defRPr sz="7280"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the end of your rope. </a:t>
            </a:r>
          </a:p>
          <a:p>
            <a:pPr algn="l" defTabSz="416052">
              <a:defRPr sz="7280"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With less of you there is more of God and his rule.</a:t>
            </a:r>
          </a:p>
          <a:p>
            <a:pPr algn="l" defTabSz="416052">
              <a:defRPr sz="1274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16052">
              <a:defRPr sz="1274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16052">
              <a:defRPr sz="1274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16052">
              <a:defRPr sz="5460">
                <a:latin typeface="Helvetica"/>
                <a:ea typeface="Helvetica"/>
                <a:cs typeface="Helvetica"/>
                <a:sym typeface="Helvetica"/>
              </a:defRPr>
            </a:pPr>
            <a:r>
              <a:t>                                  </a:t>
            </a:r>
            <a:r>
              <a:rPr sz="4550">
                <a:latin typeface="Arial Rounded MT Bold"/>
                <a:ea typeface="Arial Rounded MT Bold"/>
                <a:cs typeface="Arial Rounded MT Bold"/>
                <a:sym typeface="Arial Rounded MT Bold"/>
              </a:rPr>
              <a:t>Matthew 5:3 </a:t>
            </a:r>
            <a:r>
              <a:rPr sz="3640">
                <a:latin typeface="Arial Rounded MT Bold"/>
                <a:ea typeface="Arial Rounded MT Bold"/>
                <a:cs typeface="Arial Rounded MT Bold"/>
                <a:sym typeface="Arial Rounded MT Bold"/>
              </a:rPr>
              <a:t>(MSG)</a:t>
            </a:r>
          </a:p>
        </p:txBody>
      </p:sp>
      <p:sp>
        <p:nvSpPr>
          <p:cNvPr id="149" name="A Promise from God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 Promise from God</a:t>
            </a:r>
          </a:p>
        </p:txBody>
      </p:sp>
      <p:pic>
        <p:nvPicPr>
          <p:cNvPr id="150" name="Rectangle" descr="Rectangl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1300" y="433387"/>
            <a:ext cx="12522200" cy="888682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o be strong and courageous!…"/>
          <p:cNvSpPr txBox="1"/>
          <p:nvPr>
            <p:ph type="ctrTitle"/>
          </p:nvPr>
        </p:nvSpPr>
        <p:spPr>
          <a:xfrm>
            <a:off x="795734" y="1638300"/>
            <a:ext cx="11413332" cy="6477000"/>
          </a:xfrm>
          <a:prstGeom prst="rect">
            <a:avLst/>
          </a:prstGeom>
        </p:spPr>
        <p:txBody>
          <a:bodyPr/>
          <a:lstStyle/>
          <a:p>
            <a:pPr defTabSz="301752">
              <a:defRPr sz="5280">
                <a:latin typeface="Bell MT"/>
                <a:ea typeface="Bell MT"/>
                <a:cs typeface="Bell MT"/>
                <a:sym typeface="Bell MT"/>
              </a:defRPr>
            </a:pPr>
            <a:r>
              <a:t>So be strong and courageous! </a:t>
            </a:r>
          </a:p>
          <a:p>
            <a:pPr defTabSz="301752">
              <a:defRPr sz="5280">
                <a:latin typeface="Bell MT"/>
                <a:ea typeface="Bell MT"/>
                <a:cs typeface="Bell MT"/>
                <a:sym typeface="Bell MT"/>
              </a:defRPr>
            </a:pPr>
            <a:r>
              <a:t>Do not be afraid and </a:t>
            </a:r>
          </a:p>
          <a:p>
            <a:pPr defTabSz="301752">
              <a:defRPr sz="5280">
                <a:latin typeface="Bell MT"/>
                <a:ea typeface="Bell MT"/>
                <a:cs typeface="Bell MT"/>
                <a:sym typeface="Bell MT"/>
              </a:defRPr>
            </a:pPr>
            <a:r>
              <a:t>do not panic before them. </a:t>
            </a:r>
          </a:p>
          <a:p>
            <a:pPr defTabSz="301752">
              <a:defRPr sz="5280">
                <a:latin typeface="Bell MT"/>
                <a:ea typeface="Bell MT"/>
                <a:cs typeface="Bell MT"/>
                <a:sym typeface="Bell MT"/>
              </a:defRPr>
            </a:pPr>
            <a:r>
              <a:t>For the Lord your God will personally go ahead of you. </a:t>
            </a:r>
          </a:p>
          <a:p>
            <a:pPr defTabSz="301752">
              <a:defRPr sz="5280">
                <a:latin typeface="Bell MT"/>
                <a:ea typeface="Bell MT"/>
                <a:cs typeface="Bell MT"/>
                <a:sym typeface="Bell MT"/>
              </a:defRPr>
            </a:pPr>
            <a:r>
              <a:t>He will neither fail you nor abandon you.</a:t>
            </a:r>
          </a:p>
          <a:p>
            <a:pPr algn="l" defTabSz="301752">
              <a:defRPr sz="924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301752">
              <a:defRPr sz="924"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301752">
              <a:defRPr sz="3960">
                <a:latin typeface="Helvetica"/>
                <a:ea typeface="Helvetica"/>
                <a:cs typeface="Helvetica"/>
                <a:sym typeface="Helvetica"/>
              </a:defRPr>
            </a:pPr>
            <a:r>
              <a:t>                                                 </a:t>
            </a:r>
            <a:r>
              <a:rPr sz="3300">
                <a:latin typeface="Bell MT"/>
                <a:ea typeface="Bell MT"/>
                <a:cs typeface="Bell MT"/>
                <a:sym typeface="Bell MT"/>
              </a:rPr>
              <a:t>Deuteronomy 31:6 </a:t>
            </a:r>
            <a:r>
              <a:rPr sz="2310">
                <a:latin typeface="Bell MT"/>
                <a:ea typeface="Bell MT"/>
                <a:cs typeface="Bell MT"/>
                <a:sym typeface="Bell MT"/>
              </a:rPr>
              <a:t>(NLT)</a:t>
            </a:r>
          </a:p>
        </p:txBody>
      </p:sp>
      <p:sp>
        <p:nvSpPr>
          <p:cNvPr id="154" name="A Promise from God"/>
          <p:cNvSpPr txBox="1"/>
          <p:nvPr>
            <p:ph type="subTitle" sz="quarter" idx="1"/>
          </p:nvPr>
        </p:nvSpPr>
        <p:spPr>
          <a:xfrm>
            <a:off x="1270000" y="800100"/>
            <a:ext cx="10464800" cy="63817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 Promise from God</a:t>
            </a:r>
          </a:p>
        </p:txBody>
      </p:sp>
      <p:sp>
        <p:nvSpPr>
          <p:cNvPr id="155" name="Rectangle"/>
          <p:cNvSpPr/>
          <p:nvPr/>
        </p:nvSpPr>
        <p:spPr>
          <a:xfrm>
            <a:off x="292100" y="484187"/>
            <a:ext cx="12420600" cy="8785226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