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mportant…"/>
          <p:cNvSpPr txBox="1"/>
          <p:nvPr>
            <p:ph type="ctrTitle"/>
          </p:nvPr>
        </p:nvSpPr>
        <p:spPr>
          <a:xfrm>
            <a:off x="871711" y="1549399"/>
            <a:ext cx="11261378" cy="4796385"/>
          </a:xfrm>
          <a:prstGeom prst="rect">
            <a:avLst/>
          </a:prstGeom>
        </p:spPr>
        <p:txBody>
          <a:bodyPr/>
          <a:lstStyle/>
          <a:p>
            <a:pPr defTabSz="448055">
              <a:defRPr sz="147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Important</a:t>
            </a:r>
          </a:p>
          <a:p>
            <a:pPr defTabSz="448055">
              <a:defRPr sz="147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Instructions</a:t>
            </a:r>
          </a:p>
        </p:txBody>
      </p:sp>
      <p:sp>
        <p:nvSpPr>
          <p:cNvPr id="120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How to…"/>
          <p:cNvSpPr txBox="1"/>
          <p:nvPr>
            <p:ph type="ctrTitle"/>
          </p:nvPr>
        </p:nvSpPr>
        <p:spPr>
          <a:xfrm>
            <a:off x="795734" y="1638300"/>
            <a:ext cx="11413332" cy="6477000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How to</a:t>
            </a:r>
          </a:p>
          <a:p>
            <a:pPr defTabSz="457200">
              <a:defRPr sz="10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Obtain salvation</a:t>
            </a:r>
          </a:p>
          <a:p>
            <a:pPr defTabSz="457200">
              <a:defRPr sz="100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3" name="Important Instructions — #5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Important Instructions — #5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" name="How to…"/>
          <p:cNvSpPr txBox="1"/>
          <p:nvPr>
            <p:ph type="ctrTitle"/>
          </p:nvPr>
        </p:nvSpPr>
        <p:spPr>
          <a:xfrm>
            <a:off x="795734" y="1638300"/>
            <a:ext cx="11413332" cy="5683102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How to</a:t>
            </a:r>
          </a:p>
          <a:p>
            <a:pPr defTabSz="457200">
              <a:defRPr sz="10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Get a certain person to like you</a:t>
            </a:r>
          </a:p>
        </p:txBody>
      </p:sp>
      <p:sp>
        <p:nvSpPr>
          <p:cNvPr id="157" name="Important Instructions — #6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Important Instructions — #6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How to…"/>
          <p:cNvSpPr txBox="1"/>
          <p:nvPr>
            <p:ph type="ctrTitle"/>
          </p:nvPr>
        </p:nvSpPr>
        <p:spPr>
          <a:xfrm>
            <a:off x="795734" y="1638300"/>
            <a:ext cx="11413332" cy="5996335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How to</a:t>
            </a:r>
          </a:p>
          <a:p>
            <a:pPr defTabSz="457200">
              <a:defRPr sz="10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Succeed in taking the SAT test</a:t>
            </a:r>
          </a:p>
        </p:txBody>
      </p:sp>
      <p:sp>
        <p:nvSpPr>
          <p:cNvPr id="161" name="Important Instructions — #7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Important Instructions — #7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300" y="433387"/>
            <a:ext cx="12522200" cy="8886826"/>
          </a:xfrm>
          <a:prstGeom prst="rect">
            <a:avLst/>
          </a:prstGeom>
        </p:spPr>
      </p:pic>
      <p:sp>
        <p:nvSpPr>
          <p:cNvPr id="165" name="How to…"/>
          <p:cNvSpPr txBox="1"/>
          <p:nvPr>
            <p:ph type="ctrTitle"/>
          </p:nvPr>
        </p:nvSpPr>
        <p:spPr>
          <a:xfrm>
            <a:off x="795734" y="1638300"/>
            <a:ext cx="11413332" cy="5804942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How to</a:t>
            </a:r>
          </a:p>
          <a:p>
            <a:pPr defTabSz="457200">
              <a:defRPr sz="10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Lead a Youth Sabbath School discussion</a:t>
            </a:r>
          </a:p>
        </p:txBody>
      </p:sp>
      <p:sp>
        <p:nvSpPr>
          <p:cNvPr id="166" name="Important Instructions — #8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Important Instructions — #8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" name="How to…"/>
          <p:cNvSpPr txBox="1"/>
          <p:nvPr>
            <p:ph type="ctrTitle"/>
          </p:nvPr>
        </p:nvSpPr>
        <p:spPr>
          <a:xfrm>
            <a:off x="795734" y="1638300"/>
            <a:ext cx="11413332" cy="6477000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How to</a:t>
            </a:r>
          </a:p>
          <a:p>
            <a:pPr defTabSz="457200">
              <a:defRPr sz="10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Be a good friend</a:t>
            </a:r>
          </a:p>
          <a:p>
            <a:pPr defTabSz="457200">
              <a:defRPr sz="100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0" name="Important Instructions — #9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Important Instructions — #9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How to…"/>
          <p:cNvSpPr txBox="1"/>
          <p:nvPr>
            <p:ph type="ctrTitle"/>
          </p:nvPr>
        </p:nvSpPr>
        <p:spPr>
          <a:xfrm>
            <a:off x="795734" y="1917700"/>
            <a:ext cx="11413332" cy="4919564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How to</a:t>
            </a:r>
          </a:p>
          <a:p>
            <a:pPr defTabSz="457200">
              <a:defRPr sz="10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Make your church awesome</a:t>
            </a:r>
          </a:p>
        </p:txBody>
      </p:sp>
      <p:sp>
        <p:nvSpPr>
          <p:cNvPr id="174" name="Important Instructions — #10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Important Instructions — #10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ome people are open to instructions, while others tend to blow off receiving instructions."/>
          <p:cNvSpPr txBox="1"/>
          <p:nvPr>
            <p:ph type="ctrTitle"/>
          </p:nvPr>
        </p:nvSpPr>
        <p:spPr>
          <a:xfrm>
            <a:off x="795734" y="1240904"/>
            <a:ext cx="11413332" cy="4096792"/>
          </a:xfrm>
          <a:prstGeom prst="rect">
            <a:avLst/>
          </a:prstGeom>
        </p:spPr>
        <p:txBody>
          <a:bodyPr/>
          <a:lstStyle>
            <a:lvl1pPr algn="l" defTabSz="457200">
              <a:defRPr sz="6000"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pPr/>
            <a:r>
              <a:t>Some people are open to instructions, while others tend to blow off receiving instructions.</a:t>
            </a:r>
          </a:p>
        </p:txBody>
      </p:sp>
      <p:sp>
        <p:nvSpPr>
          <p:cNvPr id="123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ometimes certain instructions are vitally important, such as how to get into a locked room you need to enter right now.…"/>
          <p:cNvSpPr txBox="1"/>
          <p:nvPr>
            <p:ph type="ctrTitle"/>
          </p:nvPr>
        </p:nvSpPr>
        <p:spPr>
          <a:xfrm>
            <a:off x="795734" y="1066800"/>
            <a:ext cx="11413332" cy="6228160"/>
          </a:xfrm>
          <a:prstGeom prst="rect">
            <a:avLst/>
          </a:prstGeom>
        </p:spPr>
        <p:txBody>
          <a:bodyPr/>
          <a:lstStyle/>
          <a:p>
            <a:pPr algn="l" defTabSz="434340">
              <a:defRPr sz="475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Sometimes certain instructions are vitally important, such as how to get into a locked room you need to enter right now.  </a:t>
            </a:r>
          </a:p>
          <a:p>
            <a:pPr algn="l" defTabSz="434340">
              <a:defRPr sz="4750">
                <a:latin typeface="Bookman Old Style"/>
                <a:ea typeface="Bookman Old Style"/>
                <a:cs typeface="Bookman Old Style"/>
                <a:sym typeface="Bookman Old Style"/>
              </a:defRPr>
            </a:pPr>
          </a:p>
          <a:p>
            <a:pPr algn="l" defTabSz="434340">
              <a:defRPr sz="475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If you don’t really </a:t>
            </a:r>
            <a:r>
              <a:rPr i="1"/>
              <a:t>need</a:t>
            </a:r>
            <a:r>
              <a:t> to get into that locked room, those instructions aren’t very important—at least not now.</a:t>
            </a:r>
          </a:p>
        </p:txBody>
      </p:sp>
      <p:sp>
        <p:nvSpPr>
          <p:cNvPr id="126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But want if you want to get into that locked room?…"/>
          <p:cNvSpPr txBox="1"/>
          <p:nvPr>
            <p:ph type="ctrTitle"/>
          </p:nvPr>
        </p:nvSpPr>
        <p:spPr>
          <a:xfrm>
            <a:off x="795734" y="1041400"/>
            <a:ext cx="11413332" cy="6477000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But want if you </a:t>
            </a:r>
            <a:r>
              <a:rPr i="1"/>
              <a:t>want</a:t>
            </a:r>
            <a:r>
              <a:t> to get into that locked room?</a:t>
            </a:r>
          </a:p>
          <a:p>
            <a:pPr algn="l"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</a:p>
          <a:p>
            <a:pPr algn="l"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Then instructions become important to you again.</a:t>
            </a:r>
          </a:p>
        </p:txBody>
      </p:sp>
      <p:sp>
        <p:nvSpPr>
          <p:cNvPr id="129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rrange the following…"/>
          <p:cNvSpPr txBox="1"/>
          <p:nvPr>
            <p:ph type="ctrTitle"/>
          </p:nvPr>
        </p:nvSpPr>
        <p:spPr>
          <a:xfrm>
            <a:off x="795734" y="1169243"/>
            <a:ext cx="11413332" cy="7415114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Arrange the following </a:t>
            </a:r>
          </a:p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10 types of instructions in the </a:t>
            </a:r>
          </a:p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b="1"/>
              <a:t>order of importance </a:t>
            </a:r>
            <a:endParaRPr b="1"/>
          </a:p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b="1" i="1"/>
              <a:t>to you</a:t>
            </a:r>
            <a:r>
              <a:t> </a:t>
            </a:r>
          </a:p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in terms of </a:t>
            </a:r>
          </a:p>
          <a:p>
            <a:pPr defTabSz="457200">
              <a:defRPr sz="7000" u="sng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RIGHT NOW</a:t>
            </a:r>
          </a:p>
        </p:txBody>
      </p:sp>
      <p:sp>
        <p:nvSpPr>
          <p:cNvPr id="132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w to…"/>
          <p:cNvSpPr txBox="1"/>
          <p:nvPr>
            <p:ph type="ctrTitle"/>
          </p:nvPr>
        </p:nvSpPr>
        <p:spPr>
          <a:xfrm>
            <a:off x="795734" y="1638300"/>
            <a:ext cx="11413332" cy="6477000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How to</a:t>
            </a:r>
          </a:p>
          <a:p>
            <a:pPr defTabSz="457200">
              <a:defRPr sz="10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Drive a vehicle</a:t>
            </a:r>
          </a:p>
          <a:p>
            <a:pPr defTabSz="457200">
              <a:defRPr sz="100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5" name="Important Instructions — #1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pPr/>
            <a:r>
              <a:t>Important Instructions — #1</a:t>
            </a:r>
          </a:p>
        </p:txBody>
      </p:sp>
      <p:sp>
        <p:nvSpPr>
          <p:cNvPr id="136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127000">
            <a:solidFill>
              <a:srgbClr val="000000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" name="How to…"/>
          <p:cNvSpPr txBox="1"/>
          <p:nvPr>
            <p:ph type="ctrTitle"/>
          </p:nvPr>
        </p:nvSpPr>
        <p:spPr>
          <a:xfrm>
            <a:off x="795734" y="1638300"/>
            <a:ext cx="11413332" cy="5630615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How to</a:t>
            </a:r>
          </a:p>
          <a:p>
            <a:pPr defTabSz="457200">
              <a:defRPr sz="10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Open your parents’ safe</a:t>
            </a:r>
          </a:p>
        </p:txBody>
      </p:sp>
      <p:sp>
        <p:nvSpPr>
          <p:cNvPr id="140" name="Important Instructions — #2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Important Instructions — #2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420687"/>
            <a:ext cx="12547600" cy="8912226"/>
          </a:xfrm>
          <a:prstGeom prst="rect">
            <a:avLst/>
          </a:prstGeom>
        </p:spPr>
      </p:pic>
      <p:sp>
        <p:nvSpPr>
          <p:cNvPr id="144" name="How to…"/>
          <p:cNvSpPr txBox="1"/>
          <p:nvPr>
            <p:ph type="ctrTitle"/>
          </p:nvPr>
        </p:nvSpPr>
        <p:spPr>
          <a:xfrm>
            <a:off x="795734" y="1638300"/>
            <a:ext cx="11413332" cy="6477000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How to</a:t>
            </a:r>
          </a:p>
          <a:p>
            <a:pPr defTabSz="457200">
              <a:defRPr sz="10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Pray</a:t>
            </a:r>
          </a:p>
          <a:p>
            <a:pPr defTabSz="457200">
              <a:defRPr sz="100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5" name="Important Instructions — #3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Important Instructions — #3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0" y="-169863"/>
            <a:ext cx="12877800" cy="9667876"/>
          </a:xfrm>
          <a:prstGeom prst="rect">
            <a:avLst/>
          </a:prstGeom>
          <a:effectLst>
            <a:outerShdw sx="100000" sy="100000" kx="0" ky="0" algn="b" rotWithShape="0" blurRad="190500" dist="8455" dir="5400000">
              <a:srgbClr val="000000"/>
            </a:outerShdw>
          </a:effectLst>
        </p:spPr>
      </p:pic>
      <p:sp>
        <p:nvSpPr>
          <p:cNvPr id="148" name="How to…"/>
          <p:cNvSpPr txBox="1"/>
          <p:nvPr>
            <p:ph type="ctrTitle"/>
          </p:nvPr>
        </p:nvSpPr>
        <p:spPr>
          <a:xfrm>
            <a:off x="795734" y="1638300"/>
            <a:ext cx="11413332" cy="6477000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How to</a:t>
            </a:r>
          </a:p>
          <a:p>
            <a:pPr defTabSz="457200">
              <a:defRPr sz="10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Use a cell phone</a:t>
            </a:r>
          </a:p>
          <a:p>
            <a:pPr defTabSz="457200">
              <a:defRPr sz="100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9" name="Important Instructions — #4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Important Instructions — #4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