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Color  Confusion 2.pdf" descr="Color  Confusion 2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48514" y="-409746"/>
            <a:ext cx="13682824" cy="1057309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