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433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ircle"/>
          <p:cNvSpPr/>
          <p:nvPr/>
        </p:nvSpPr>
        <p:spPr>
          <a:xfrm>
            <a:off x="1991766" y="214039"/>
            <a:ext cx="9325522" cy="9325522"/>
          </a:xfrm>
          <a:prstGeom prst="ellipse">
            <a:avLst/>
          </a:prstGeom>
          <a:solidFill>
            <a:srgbClr val="FFFB00"/>
          </a:solidFill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Circle"/>
          <p:cNvSpPr/>
          <p:nvPr/>
        </p:nvSpPr>
        <p:spPr>
          <a:xfrm>
            <a:off x="4807545" y="3029818"/>
            <a:ext cx="3693964" cy="3693964"/>
          </a:xfrm>
          <a:prstGeom prst="ellipse">
            <a:avLst/>
          </a:prstGeom>
          <a:solidFill>
            <a:srgbClr val="FF2600"/>
          </a:solidFill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Line"/>
          <p:cNvSpPr/>
          <p:nvPr/>
        </p:nvSpPr>
        <p:spPr>
          <a:xfrm flipV="1">
            <a:off x="2027981" y="4866580"/>
            <a:ext cx="9253092" cy="20440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" name="Line"/>
          <p:cNvSpPr/>
          <p:nvPr/>
        </p:nvSpPr>
        <p:spPr>
          <a:xfrm flipV="1">
            <a:off x="6653956" y="173037"/>
            <a:ext cx="1" cy="9432926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