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56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" name="STA4NCE"/>
          <p:cNvSpPr txBox="1"/>
          <p:nvPr/>
        </p:nvSpPr>
        <p:spPr>
          <a:xfrm>
            <a:off x="3528218" y="4355579"/>
            <a:ext cx="5948364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STA4NCE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60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" name="STA4NCE"/>
          <p:cNvSpPr txBox="1"/>
          <p:nvPr/>
        </p:nvSpPr>
        <p:spPr>
          <a:xfrm>
            <a:off x="3528218" y="4355579"/>
            <a:ext cx="5948364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STA4NCE</a:t>
            </a:r>
          </a:p>
        </p:txBody>
      </p:sp>
      <p:sp>
        <p:nvSpPr>
          <p:cNvPr id="162" name="“For Instance”"/>
          <p:cNvSpPr txBox="1"/>
          <p:nvPr/>
        </p:nvSpPr>
        <p:spPr>
          <a:xfrm>
            <a:off x="3283396" y="8229600"/>
            <a:ext cx="6438008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“For Instance”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65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" name="NV"/>
          <p:cNvSpPr txBox="1"/>
          <p:nvPr/>
        </p:nvSpPr>
        <p:spPr>
          <a:xfrm>
            <a:off x="6925475" y="3974579"/>
            <a:ext cx="2760651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NV</a:t>
            </a:r>
          </a:p>
        </p:txBody>
      </p:sp>
      <p:sp>
        <p:nvSpPr>
          <p:cNvPr id="167" name="Paint Splatter"/>
          <p:cNvSpPr/>
          <p:nvPr/>
        </p:nvSpPr>
        <p:spPr>
          <a:xfrm>
            <a:off x="2931873" y="3590059"/>
            <a:ext cx="3357621" cy="3316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1541" fill="norm" stroke="1" extrusionOk="0">
                <a:moveTo>
                  <a:pt x="18778" y="6"/>
                </a:moveTo>
                <a:cubicBezTo>
                  <a:pt x="17680" y="134"/>
                  <a:pt x="17057" y="2145"/>
                  <a:pt x="17057" y="2145"/>
                </a:cubicBezTo>
                <a:cubicBezTo>
                  <a:pt x="16852" y="3359"/>
                  <a:pt x="15985" y="3890"/>
                  <a:pt x="15481" y="4101"/>
                </a:cubicBezTo>
                <a:cubicBezTo>
                  <a:pt x="14194" y="4297"/>
                  <a:pt x="13397" y="3507"/>
                  <a:pt x="13053" y="1869"/>
                </a:cubicBezTo>
                <a:cubicBezTo>
                  <a:pt x="12537" y="2880"/>
                  <a:pt x="11654" y="3375"/>
                  <a:pt x="10752" y="3375"/>
                </a:cubicBezTo>
                <a:cubicBezTo>
                  <a:pt x="10038" y="3375"/>
                  <a:pt x="9410" y="2981"/>
                  <a:pt x="9042" y="2385"/>
                </a:cubicBezTo>
                <a:cubicBezTo>
                  <a:pt x="9027" y="2364"/>
                  <a:pt x="9047" y="2392"/>
                  <a:pt x="9027" y="2365"/>
                </a:cubicBezTo>
                <a:cubicBezTo>
                  <a:pt x="8712" y="1939"/>
                  <a:pt x="8495" y="1267"/>
                  <a:pt x="8495" y="1267"/>
                </a:cubicBezTo>
                <a:cubicBezTo>
                  <a:pt x="8387" y="975"/>
                  <a:pt x="8079" y="832"/>
                  <a:pt x="7808" y="949"/>
                </a:cubicBezTo>
                <a:cubicBezTo>
                  <a:pt x="7536" y="1065"/>
                  <a:pt x="7403" y="1396"/>
                  <a:pt x="7512" y="1688"/>
                </a:cubicBezTo>
                <a:cubicBezTo>
                  <a:pt x="7512" y="1688"/>
                  <a:pt x="8063" y="2709"/>
                  <a:pt x="7926" y="3310"/>
                </a:cubicBezTo>
                <a:cubicBezTo>
                  <a:pt x="7837" y="3703"/>
                  <a:pt x="7904" y="4946"/>
                  <a:pt x="6218" y="5135"/>
                </a:cubicBezTo>
                <a:cubicBezTo>
                  <a:pt x="5752" y="5188"/>
                  <a:pt x="5327" y="4932"/>
                  <a:pt x="5018" y="4604"/>
                </a:cubicBezTo>
                <a:cubicBezTo>
                  <a:pt x="5009" y="4602"/>
                  <a:pt x="5000" y="4602"/>
                  <a:pt x="4991" y="4600"/>
                </a:cubicBezTo>
                <a:cubicBezTo>
                  <a:pt x="5214" y="6253"/>
                  <a:pt x="4846" y="7549"/>
                  <a:pt x="3835" y="8175"/>
                </a:cubicBezTo>
                <a:cubicBezTo>
                  <a:pt x="3057" y="8564"/>
                  <a:pt x="1662" y="8170"/>
                  <a:pt x="1662" y="8170"/>
                </a:cubicBezTo>
                <a:cubicBezTo>
                  <a:pt x="1662" y="8170"/>
                  <a:pt x="3252" y="9037"/>
                  <a:pt x="3447" y="9405"/>
                </a:cubicBezTo>
                <a:cubicBezTo>
                  <a:pt x="3642" y="9774"/>
                  <a:pt x="3739" y="10487"/>
                  <a:pt x="3611" y="11024"/>
                </a:cubicBezTo>
                <a:cubicBezTo>
                  <a:pt x="3469" y="11466"/>
                  <a:pt x="3110" y="11975"/>
                  <a:pt x="2194" y="11735"/>
                </a:cubicBezTo>
                <a:cubicBezTo>
                  <a:pt x="2194" y="11735"/>
                  <a:pt x="-293" y="11137"/>
                  <a:pt x="29" y="13686"/>
                </a:cubicBezTo>
                <a:cubicBezTo>
                  <a:pt x="29" y="13686"/>
                  <a:pt x="572" y="16056"/>
                  <a:pt x="2540" y="14422"/>
                </a:cubicBezTo>
                <a:cubicBezTo>
                  <a:pt x="3229" y="13850"/>
                  <a:pt x="3466" y="13680"/>
                  <a:pt x="3758" y="13817"/>
                </a:cubicBezTo>
                <a:cubicBezTo>
                  <a:pt x="4891" y="14598"/>
                  <a:pt x="5317" y="15680"/>
                  <a:pt x="4758" y="17390"/>
                </a:cubicBezTo>
                <a:cubicBezTo>
                  <a:pt x="7376" y="16540"/>
                  <a:pt x="8461" y="17351"/>
                  <a:pt x="8474" y="18455"/>
                </a:cubicBezTo>
                <a:cubicBezTo>
                  <a:pt x="8487" y="19560"/>
                  <a:pt x="8015" y="19973"/>
                  <a:pt x="8015" y="19973"/>
                </a:cubicBezTo>
                <a:cubicBezTo>
                  <a:pt x="7078" y="21279"/>
                  <a:pt x="8131" y="21539"/>
                  <a:pt x="8131" y="21539"/>
                </a:cubicBezTo>
                <a:cubicBezTo>
                  <a:pt x="8923" y="21597"/>
                  <a:pt x="8788" y="20282"/>
                  <a:pt x="8788" y="20282"/>
                </a:cubicBezTo>
                <a:cubicBezTo>
                  <a:pt x="8765" y="19731"/>
                  <a:pt x="8951" y="18719"/>
                  <a:pt x="9193" y="18402"/>
                </a:cubicBezTo>
                <a:cubicBezTo>
                  <a:pt x="9719" y="17713"/>
                  <a:pt x="12920" y="16968"/>
                  <a:pt x="13661" y="20186"/>
                </a:cubicBezTo>
                <a:cubicBezTo>
                  <a:pt x="13940" y="17526"/>
                  <a:pt x="16095" y="16040"/>
                  <a:pt x="16894" y="17208"/>
                </a:cubicBezTo>
                <a:cubicBezTo>
                  <a:pt x="17606" y="18250"/>
                  <a:pt x="17592" y="18779"/>
                  <a:pt x="18341" y="19048"/>
                </a:cubicBezTo>
                <a:cubicBezTo>
                  <a:pt x="18817" y="19219"/>
                  <a:pt x="19267" y="18578"/>
                  <a:pt x="19121" y="18094"/>
                </a:cubicBezTo>
                <a:cubicBezTo>
                  <a:pt x="18976" y="17610"/>
                  <a:pt x="18406" y="17609"/>
                  <a:pt x="17445" y="16640"/>
                </a:cubicBezTo>
                <a:cubicBezTo>
                  <a:pt x="16491" y="15680"/>
                  <a:pt x="17449" y="12361"/>
                  <a:pt x="18805" y="12812"/>
                </a:cubicBezTo>
                <a:cubicBezTo>
                  <a:pt x="19049" y="12893"/>
                  <a:pt x="19141" y="12986"/>
                  <a:pt x="19373" y="13014"/>
                </a:cubicBezTo>
                <a:cubicBezTo>
                  <a:pt x="19605" y="13043"/>
                  <a:pt x="19842" y="12954"/>
                  <a:pt x="19868" y="12752"/>
                </a:cubicBezTo>
                <a:cubicBezTo>
                  <a:pt x="19895" y="12550"/>
                  <a:pt x="19769" y="12416"/>
                  <a:pt x="19498" y="12345"/>
                </a:cubicBezTo>
                <a:cubicBezTo>
                  <a:pt x="19278" y="12287"/>
                  <a:pt x="19167" y="12369"/>
                  <a:pt x="18803" y="12220"/>
                </a:cubicBezTo>
                <a:cubicBezTo>
                  <a:pt x="17193" y="11564"/>
                  <a:pt x="17586" y="8705"/>
                  <a:pt x="19810" y="7865"/>
                </a:cubicBezTo>
                <a:cubicBezTo>
                  <a:pt x="17967" y="7771"/>
                  <a:pt x="16765" y="6843"/>
                  <a:pt x="16623" y="5495"/>
                </a:cubicBezTo>
                <a:cubicBezTo>
                  <a:pt x="16548" y="3927"/>
                  <a:pt x="18428" y="3479"/>
                  <a:pt x="18428" y="3479"/>
                </a:cubicBezTo>
                <a:cubicBezTo>
                  <a:pt x="21307" y="2438"/>
                  <a:pt x="19943" y="558"/>
                  <a:pt x="19943" y="558"/>
                </a:cubicBezTo>
                <a:cubicBezTo>
                  <a:pt x="19603" y="206"/>
                  <a:pt x="19290" y="41"/>
                  <a:pt x="19004" y="6"/>
                </a:cubicBezTo>
                <a:cubicBezTo>
                  <a:pt x="18927" y="-3"/>
                  <a:pt x="18851" y="-2"/>
                  <a:pt x="18778" y="6"/>
                </a:cubicBezTo>
                <a:close/>
              </a:path>
            </a:pathLst>
          </a:cu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70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" name="NV"/>
          <p:cNvSpPr txBox="1"/>
          <p:nvPr/>
        </p:nvSpPr>
        <p:spPr>
          <a:xfrm>
            <a:off x="6925475" y="3974579"/>
            <a:ext cx="2760651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5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NV</a:t>
            </a:r>
          </a:p>
        </p:txBody>
      </p:sp>
      <p:sp>
        <p:nvSpPr>
          <p:cNvPr id="172" name="“Green with envy”"/>
          <p:cNvSpPr txBox="1"/>
          <p:nvPr/>
        </p:nvSpPr>
        <p:spPr>
          <a:xfrm>
            <a:off x="2436316" y="8229600"/>
            <a:ext cx="8132168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“Green with envy”</a:t>
            </a:r>
          </a:p>
        </p:txBody>
      </p:sp>
      <p:sp>
        <p:nvSpPr>
          <p:cNvPr id="173" name="Paint Splatter"/>
          <p:cNvSpPr/>
          <p:nvPr/>
        </p:nvSpPr>
        <p:spPr>
          <a:xfrm>
            <a:off x="2931873" y="3590059"/>
            <a:ext cx="3357621" cy="33161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5" h="21541" fill="norm" stroke="1" extrusionOk="0">
                <a:moveTo>
                  <a:pt x="18778" y="6"/>
                </a:moveTo>
                <a:cubicBezTo>
                  <a:pt x="17680" y="134"/>
                  <a:pt x="17057" y="2145"/>
                  <a:pt x="17057" y="2145"/>
                </a:cubicBezTo>
                <a:cubicBezTo>
                  <a:pt x="16852" y="3359"/>
                  <a:pt x="15985" y="3890"/>
                  <a:pt x="15481" y="4101"/>
                </a:cubicBezTo>
                <a:cubicBezTo>
                  <a:pt x="14194" y="4297"/>
                  <a:pt x="13397" y="3507"/>
                  <a:pt x="13053" y="1869"/>
                </a:cubicBezTo>
                <a:cubicBezTo>
                  <a:pt x="12537" y="2880"/>
                  <a:pt x="11654" y="3375"/>
                  <a:pt x="10752" y="3375"/>
                </a:cubicBezTo>
                <a:cubicBezTo>
                  <a:pt x="10038" y="3375"/>
                  <a:pt x="9410" y="2981"/>
                  <a:pt x="9042" y="2385"/>
                </a:cubicBezTo>
                <a:cubicBezTo>
                  <a:pt x="9027" y="2364"/>
                  <a:pt x="9047" y="2392"/>
                  <a:pt x="9027" y="2365"/>
                </a:cubicBezTo>
                <a:cubicBezTo>
                  <a:pt x="8712" y="1939"/>
                  <a:pt x="8495" y="1267"/>
                  <a:pt x="8495" y="1267"/>
                </a:cubicBezTo>
                <a:cubicBezTo>
                  <a:pt x="8387" y="975"/>
                  <a:pt x="8079" y="832"/>
                  <a:pt x="7808" y="949"/>
                </a:cubicBezTo>
                <a:cubicBezTo>
                  <a:pt x="7536" y="1065"/>
                  <a:pt x="7403" y="1396"/>
                  <a:pt x="7512" y="1688"/>
                </a:cubicBezTo>
                <a:cubicBezTo>
                  <a:pt x="7512" y="1688"/>
                  <a:pt x="8063" y="2709"/>
                  <a:pt x="7926" y="3310"/>
                </a:cubicBezTo>
                <a:cubicBezTo>
                  <a:pt x="7837" y="3703"/>
                  <a:pt x="7904" y="4946"/>
                  <a:pt x="6218" y="5135"/>
                </a:cubicBezTo>
                <a:cubicBezTo>
                  <a:pt x="5752" y="5188"/>
                  <a:pt x="5327" y="4932"/>
                  <a:pt x="5018" y="4604"/>
                </a:cubicBezTo>
                <a:cubicBezTo>
                  <a:pt x="5009" y="4602"/>
                  <a:pt x="5000" y="4602"/>
                  <a:pt x="4991" y="4600"/>
                </a:cubicBezTo>
                <a:cubicBezTo>
                  <a:pt x="5214" y="6253"/>
                  <a:pt x="4846" y="7549"/>
                  <a:pt x="3835" y="8175"/>
                </a:cubicBezTo>
                <a:cubicBezTo>
                  <a:pt x="3057" y="8564"/>
                  <a:pt x="1662" y="8170"/>
                  <a:pt x="1662" y="8170"/>
                </a:cubicBezTo>
                <a:cubicBezTo>
                  <a:pt x="1662" y="8170"/>
                  <a:pt x="3252" y="9037"/>
                  <a:pt x="3447" y="9405"/>
                </a:cubicBezTo>
                <a:cubicBezTo>
                  <a:pt x="3642" y="9774"/>
                  <a:pt x="3739" y="10487"/>
                  <a:pt x="3611" y="11024"/>
                </a:cubicBezTo>
                <a:cubicBezTo>
                  <a:pt x="3469" y="11466"/>
                  <a:pt x="3110" y="11975"/>
                  <a:pt x="2194" y="11735"/>
                </a:cubicBezTo>
                <a:cubicBezTo>
                  <a:pt x="2194" y="11735"/>
                  <a:pt x="-293" y="11137"/>
                  <a:pt x="29" y="13686"/>
                </a:cubicBezTo>
                <a:cubicBezTo>
                  <a:pt x="29" y="13686"/>
                  <a:pt x="572" y="16056"/>
                  <a:pt x="2540" y="14422"/>
                </a:cubicBezTo>
                <a:cubicBezTo>
                  <a:pt x="3229" y="13850"/>
                  <a:pt x="3466" y="13680"/>
                  <a:pt x="3758" y="13817"/>
                </a:cubicBezTo>
                <a:cubicBezTo>
                  <a:pt x="4891" y="14598"/>
                  <a:pt x="5317" y="15680"/>
                  <a:pt x="4758" y="17390"/>
                </a:cubicBezTo>
                <a:cubicBezTo>
                  <a:pt x="7376" y="16540"/>
                  <a:pt x="8461" y="17351"/>
                  <a:pt x="8474" y="18455"/>
                </a:cubicBezTo>
                <a:cubicBezTo>
                  <a:pt x="8487" y="19560"/>
                  <a:pt x="8015" y="19973"/>
                  <a:pt x="8015" y="19973"/>
                </a:cubicBezTo>
                <a:cubicBezTo>
                  <a:pt x="7078" y="21279"/>
                  <a:pt x="8131" y="21539"/>
                  <a:pt x="8131" y="21539"/>
                </a:cubicBezTo>
                <a:cubicBezTo>
                  <a:pt x="8923" y="21597"/>
                  <a:pt x="8788" y="20282"/>
                  <a:pt x="8788" y="20282"/>
                </a:cubicBezTo>
                <a:cubicBezTo>
                  <a:pt x="8765" y="19731"/>
                  <a:pt x="8951" y="18719"/>
                  <a:pt x="9193" y="18402"/>
                </a:cubicBezTo>
                <a:cubicBezTo>
                  <a:pt x="9719" y="17713"/>
                  <a:pt x="12920" y="16968"/>
                  <a:pt x="13661" y="20186"/>
                </a:cubicBezTo>
                <a:cubicBezTo>
                  <a:pt x="13940" y="17526"/>
                  <a:pt x="16095" y="16040"/>
                  <a:pt x="16894" y="17208"/>
                </a:cubicBezTo>
                <a:cubicBezTo>
                  <a:pt x="17606" y="18250"/>
                  <a:pt x="17592" y="18779"/>
                  <a:pt x="18341" y="19048"/>
                </a:cubicBezTo>
                <a:cubicBezTo>
                  <a:pt x="18817" y="19219"/>
                  <a:pt x="19267" y="18578"/>
                  <a:pt x="19121" y="18094"/>
                </a:cubicBezTo>
                <a:cubicBezTo>
                  <a:pt x="18976" y="17610"/>
                  <a:pt x="18406" y="17609"/>
                  <a:pt x="17445" y="16640"/>
                </a:cubicBezTo>
                <a:cubicBezTo>
                  <a:pt x="16491" y="15680"/>
                  <a:pt x="17449" y="12361"/>
                  <a:pt x="18805" y="12812"/>
                </a:cubicBezTo>
                <a:cubicBezTo>
                  <a:pt x="19049" y="12893"/>
                  <a:pt x="19141" y="12986"/>
                  <a:pt x="19373" y="13014"/>
                </a:cubicBezTo>
                <a:cubicBezTo>
                  <a:pt x="19605" y="13043"/>
                  <a:pt x="19842" y="12954"/>
                  <a:pt x="19868" y="12752"/>
                </a:cubicBezTo>
                <a:cubicBezTo>
                  <a:pt x="19895" y="12550"/>
                  <a:pt x="19769" y="12416"/>
                  <a:pt x="19498" y="12345"/>
                </a:cubicBezTo>
                <a:cubicBezTo>
                  <a:pt x="19278" y="12287"/>
                  <a:pt x="19167" y="12369"/>
                  <a:pt x="18803" y="12220"/>
                </a:cubicBezTo>
                <a:cubicBezTo>
                  <a:pt x="17193" y="11564"/>
                  <a:pt x="17586" y="8705"/>
                  <a:pt x="19810" y="7865"/>
                </a:cubicBezTo>
                <a:cubicBezTo>
                  <a:pt x="17967" y="7771"/>
                  <a:pt x="16765" y="6843"/>
                  <a:pt x="16623" y="5495"/>
                </a:cubicBezTo>
                <a:cubicBezTo>
                  <a:pt x="16548" y="3927"/>
                  <a:pt x="18428" y="3479"/>
                  <a:pt x="18428" y="3479"/>
                </a:cubicBezTo>
                <a:cubicBezTo>
                  <a:pt x="21307" y="2438"/>
                  <a:pt x="19943" y="558"/>
                  <a:pt x="19943" y="558"/>
                </a:cubicBezTo>
                <a:cubicBezTo>
                  <a:pt x="19603" y="206"/>
                  <a:pt x="19290" y="41"/>
                  <a:pt x="19004" y="6"/>
                </a:cubicBezTo>
                <a:cubicBezTo>
                  <a:pt x="18927" y="-3"/>
                  <a:pt x="18851" y="-2"/>
                  <a:pt x="18778" y="6"/>
                </a:cubicBezTo>
                <a:close/>
              </a:path>
            </a:pathLst>
          </a:custGeom>
          <a:solidFill>
            <a:srgbClr val="00F9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76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7" name="NEAFRIENDED"/>
          <p:cNvSpPr txBox="1"/>
          <p:nvPr/>
        </p:nvSpPr>
        <p:spPr>
          <a:xfrm>
            <a:off x="1858863" y="4266679"/>
            <a:ext cx="9287074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NEAFRIENDED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80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1" name="“A friend in need”"/>
          <p:cNvSpPr txBox="1"/>
          <p:nvPr/>
        </p:nvSpPr>
        <p:spPr>
          <a:xfrm>
            <a:off x="2576214" y="8229600"/>
            <a:ext cx="7852372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“A friend in need”</a:t>
            </a:r>
          </a:p>
        </p:txBody>
      </p:sp>
      <p:sp>
        <p:nvSpPr>
          <p:cNvPr id="182" name="NEAFRIENDED"/>
          <p:cNvSpPr txBox="1"/>
          <p:nvPr/>
        </p:nvSpPr>
        <p:spPr>
          <a:xfrm>
            <a:off x="1858863" y="4266679"/>
            <a:ext cx="9287074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NEAFRIENDED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85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Man…"/>
          <p:cNvSpPr txBox="1"/>
          <p:nvPr/>
        </p:nvSpPr>
        <p:spPr>
          <a:xfrm>
            <a:off x="4610633" y="3504679"/>
            <a:ext cx="3783534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>
                <a:latin typeface="Helvetica"/>
                <a:ea typeface="Helvetica"/>
                <a:cs typeface="Helvetica"/>
                <a:sym typeface="Helvetica"/>
              </a:defRPr>
            </a:pPr>
            <a:r>
              <a:t>Man</a:t>
            </a:r>
          </a:p>
          <a:p>
            <a:pPr>
              <a:defRPr sz="10000">
                <a:latin typeface="Helvetica"/>
                <a:ea typeface="Helvetica"/>
                <a:cs typeface="Helvetica"/>
                <a:sym typeface="Helvetica"/>
              </a:defRPr>
            </a:pPr>
            <a:r>
              <a:t>Board</a:t>
            </a:r>
          </a:p>
        </p:txBody>
      </p:sp>
      <p:sp>
        <p:nvSpPr>
          <p:cNvPr id="187" name="Line"/>
          <p:cNvSpPr/>
          <p:nvPr/>
        </p:nvSpPr>
        <p:spPr>
          <a:xfrm>
            <a:off x="3975052" y="5138539"/>
            <a:ext cx="5054696" cy="1"/>
          </a:xfrm>
          <a:prstGeom prst="line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90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1" name="“Man overboard”"/>
          <p:cNvSpPr txBox="1"/>
          <p:nvPr/>
        </p:nvSpPr>
        <p:spPr>
          <a:xfrm>
            <a:off x="2690068" y="8229600"/>
            <a:ext cx="7624664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“Man overboard”</a:t>
            </a:r>
          </a:p>
        </p:txBody>
      </p:sp>
      <p:sp>
        <p:nvSpPr>
          <p:cNvPr id="192" name="Man…"/>
          <p:cNvSpPr txBox="1"/>
          <p:nvPr/>
        </p:nvSpPr>
        <p:spPr>
          <a:xfrm>
            <a:off x="4610633" y="3504679"/>
            <a:ext cx="3783534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>
                <a:latin typeface="Helvetica"/>
                <a:ea typeface="Helvetica"/>
                <a:cs typeface="Helvetica"/>
                <a:sym typeface="Helvetica"/>
              </a:defRPr>
            </a:pPr>
            <a:r>
              <a:t>Man</a:t>
            </a:r>
          </a:p>
          <a:p>
            <a:pPr>
              <a:defRPr sz="10000">
                <a:latin typeface="Helvetica"/>
                <a:ea typeface="Helvetica"/>
                <a:cs typeface="Helvetica"/>
                <a:sym typeface="Helvetica"/>
              </a:defRPr>
            </a:pPr>
            <a:r>
              <a:t>Board</a:t>
            </a:r>
          </a:p>
        </p:txBody>
      </p:sp>
      <p:sp>
        <p:nvSpPr>
          <p:cNvPr id="193" name="Line"/>
          <p:cNvSpPr/>
          <p:nvPr/>
        </p:nvSpPr>
        <p:spPr>
          <a:xfrm>
            <a:off x="3975052" y="5138539"/>
            <a:ext cx="5054696" cy="1"/>
          </a:xfrm>
          <a:prstGeom prst="line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96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97" name="Anything…"/>
          <p:cNvSpPr txBox="1"/>
          <p:nvPr/>
        </p:nvSpPr>
        <p:spPr>
          <a:xfrm>
            <a:off x="6217536" y="3063726"/>
            <a:ext cx="3820928" cy="436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Anything</a:t>
            </a:r>
          </a:p>
          <a:p>
            <a:pPr>
              <a:defRPr b="0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Anything</a:t>
            </a:r>
          </a:p>
          <a:p>
            <a:pPr>
              <a:defRPr b="0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Anything</a:t>
            </a:r>
          </a:p>
          <a:p>
            <a:pPr>
              <a:defRPr b="0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Anything</a:t>
            </a:r>
          </a:p>
        </p:txBody>
      </p:sp>
      <p:sp>
        <p:nvSpPr>
          <p:cNvPr id="198" name="E"/>
          <p:cNvSpPr txBox="1"/>
          <p:nvPr/>
        </p:nvSpPr>
        <p:spPr>
          <a:xfrm>
            <a:off x="2871799" y="3212579"/>
            <a:ext cx="2232002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201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2" name="“Ready for anything”"/>
          <p:cNvSpPr txBox="1"/>
          <p:nvPr/>
        </p:nvSpPr>
        <p:spPr>
          <a:xfrm>
            <a:off x="1842740" y="8229600"/>
            <a:ext cx="9319320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“Ready for anything”</a:t>
            </a:r>
          </a:p>
        </p:txBody>
      </p:sp>
      <p:sp>
        <p:nvSpPr>
          <p:cNvPr id="203" name="Anything…"/>
          <p:cNvSpPr txBox="1"/>
          <p:nvPr/>
        </p:nvSpPr>
        <p:spPr>
          <a:xfrm>
            <a:off x="6217536" y="3063726"/>
            <a:ext cx="3820928" cy="436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Anything</a:t>
            </a:r>
          </a:p>
          <a:p>
            <a:pPr>
              <a:defRPr b="0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Anything</a:t>
            </a:r>
          </a:p>
          <a:p>
            <a:pPr>
              <a:defRPr b="0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Anything</a:t>
            </a:r>
          </a:p>
          <a:p>
            <a:pPr>
              <a:defRPr b="0" sz="7000">
                <a:latin typeface="Helvetica"/>
                <a:ea typeface="Helvetica"/>
                <a:cs typeface="Helvetica"/>
                <a:sym typeface="Helvetica"/>
              </a:defRPr>
            </a:pPr>
            <a:r>
              <a:t>Anything</a:t>
            </a:r>
          </a:p>
        </p:txBody>
      </p:sp>
      <p:sp>
        <p:nvSpPr>
          <p:cNvPr id="204" name="E"/>
          <p:cNvSpPr txBox="1"/>
          <p:nvPr/>
        </p:nvSpPr>
        <p:spPr>
          <a:xfrm>
            <a:off x="2871799" y="3212579"/>
            <a:ext cx="2232002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22" name="Look at the following pictures and figure out what they mean—literally."/>
          <p:cNvSpPr txBox="1"/>
          <p:nvPr/>
        </p:nvSpPr>
        <p:spPr>
          <a:xfrm>
            <a:off x="99218" y="3206749"/>
            <a:ext cx="12806364" cy="521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Look at the following pictures and figure out what they mean—literally.  </a:t>
            </a:r>
          </a:p>
          <a:p>
            <a:pPr>
              <a:defRPr b="0" sz="60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0" sz="10000">
                <a:latin typeface="Cooper Black"/>
                <a:ea typeface="Cooper Black"/>
                <a:cs typeface="Cooper Black"/>
                <a:sym typeface="Cooper Black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207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8" name="1.…"/>
          <p:cNvSpPr txBox="1"/>
          <p:nvPr/>
        </p:nvSpPr>
        <p:spPr>
          <a:xfrm>
            <a:off x="4045396" y="3139926"/>
            <a:ext cx="5006095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9000">
                <a:latin typeface="Helvetica"/>
                <a:ea typeface="Helvetica"/>
                <a:cs typeface="Helvetica"/>
                <a:sym typeface="Helvetica"/>
              </a:defRPr>
            </a:pPr>
            <a:r>
              <a:t>1. </a:t>
            </a:r>
          </a:p>
          <a:p>
            <a:pPr algn="l">
              <a:defRPr sz="9000">
                <a:latin typeface="Helvetica"/>
                <a:ea typeface="Helvetica"/>
                <a:cs typeface="Helvetica"/>
                <a:sym typeface="Helvetica"/>
              </a:defRPr>
            </a:pPr>
            <a:r>
              <a:t>2. blame</a:t>
            </a:r>
          </a:p>
          <a:p>
            <a:pPr algn="l">
              <a:defRPr sz="9000">
                <a:latin typeface="Helvetica"/>
                <a:ea typeface="Helvetica"/>
                <a:cs typeface="Helvetica"/>
                <a:sym typeface="Helvetica"/>
              </a:defRPr>
            </a:pPr>
            <a:r>
              <a:t>3. blame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211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2" name="“No one to blame”"/>
          <p:cNvSpPr txBox="1"/>
          <p:nvPr/>
        </p:nvSpPr>
        <p:spPr>
          <a:xfrm>
            <a:off x="2379265" y="8229600"/>
            <a:ext cx="8246270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“No one to blame”</a:t>
            </a:r>
          </a:p>
        </p:txBody>
      </p:sp>
      <p:sp>
        <p:nvSpPr>
          <p:cNvPr id="213" name="1.…"/>
          <p:cNvSpPr txBox="1"/>
          <p:nvPr/>
        </p:nvSpPr>
        <p:spPr>
          <a:xfrm>
            <a:off x="4045396" y="3139926"/>
            <a:ext cx="5006095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9000">
                <a:latin typeface="Helvetica"/>
                <a:ea typeface="Helvetica"/>
                <a:cs typeface="Helvetica"/>
                <a:sym typeface="Helvetica"/>
              </a:defRPr>
            </a:pPr>
            <a:r>
              <a:t>1. </a:t>
            </a:r>
          </a:p>
          <a:p>
            <a:pPr algn="l">
              <a:defRPr sz="9000">
                <a:latin typeface="Helvetica"/>
                <a:ea typeface="Helvetica"/>
                <a:cs typeface="Helvetica"/>
                <a:sym typeface="Helvetica"/>
              </a:defRPr>
            </a:pPr>
            <a:r>
              <a:t>2. blame</a:t>
            </a:r>
          </a:p>
          <a:p>
            <a:pPr algn="l">
              <a:defRPr sz="9000">
                <a:latin typeface="Helvetica"/>
                <a:ea typeface="Helvetica"/>
                <a:cs typeface="Helvetica"/>
                <a:sym typeface="Helvetica"/>
              </a:defRPr>
            </a:pPr>
            <a:r>
              <a:t>3. blame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216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7" name="Travel…"/>
          <p:cNvSpPr txBox="1"/>
          <p:nvPr/>
        </p:nvSpPr>
        <p:spPr>
          <a:xfrm>
            <a:off x="3235213" y="3504679"/>
            <a:ext cx="6534374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>
                <a:latin typeface="Helvetica"/>
                <a:ea typeface="Helvetica"/>
                <a:cs typeface="Helvetica"/>
                <a:sym typeface="Helvetica"/>
              </a:defRPr>
            </a:pPr>
            <a:r>
              <a:t>Travel</a:t>
            </a:r>
          </a:p>
          <a:p>
            <a:pPr>
              <a:defRPr sz="10000">
                <a:latin typeface="Helvetica"/>
                <a:ea typeface="Helvetica"/>
                <a:cs typeface="Helvetica"/>
                <a:sym typeface="Helvetica"/>
              </a:defRPr>
            </a:pPr>
            <a:r>
              <a:t>CCCCCCC</a:t>
            </a:r>
          </a:p>
        </p:txBody>
      </p:sp>
      <p:sp>
        <p:nvSpPr>
          <p:cNvPr id="218" name="Line"/>
          <p:cNvSpPr/>
          <p:nvPr/>
        </p:nvSpPr>
        <p:spPr>
          <a:xfrm>
            <a:off x="3033711" y="5138539"/>
            <a:ext cx="6937378" cy="1"/>
          </a:xfrm>
          <a:prstGeom prst="line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221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“Travel overseas”"/>
          <p:cNvSpPr txBox="1"/>
          <p:nvPr/>
        </p:nvSpPr>
        <p:spPr>
          <a:xfrm>
            <a:off x="2511722" y="8229600"/>
            <a:ext cx="7981356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“Travel overseas”</a:t>
            </a:r>
          </a:p>
        </p:txBody>
      </p:sp>
      <p:sp>
        <p:nvSpPr>
          <p:cNvPr id="223" name="Travel…"/>
          <p:cNvSpPr txBox="1"/>
          <p:nvPr/>
        </p:nvSpPr>
        <p:spPr>
          <a:xfrm>
            <a:off x="3235213" y="3504679"/>
            <a:ext cx="6534374" cy="314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>
                <a:latin typeface="Helvetica"/>
                <a:ea typeface="Helvetica"/>
                <a:cs typeface="Helvetica"/>
                <a:sym typeface="Helvetica"/>
              </a:defRPr>
            </a:pPr>
            <a:r>
              <a:t>Travel</a:t>
            </a:r>
          </a:p>
          <a:p>
            <a:pPr>
              <a:defRPr sz="10000">
                <a:latin typeface="Helvetica"/>
                <a:ea typeface="Helvetica"/>
                <a:cs typeface="Helvetica"/>
                <a:sym typeface="Helvetica"/>
              </a:defRPr>
            </a:pPr>
            <a:r>
              <a:t>CCCCCCC</a:t>
            </a:r>
          </a:p>
        </p:txBody>
      </p:sp>
      <p:sp>
        <p:nvSpPr>
          <p:cNvPr id="224" name="Line"/>
          <p:cNvSpPr/>
          <p:nvPr/>
        </p:nvSpPr>
        <p:spPr>
          <a:xfrm>
            <a:off x="3033711" y="5138539"/>
            <a:ext cx="6937378" cy="1"/>
          </a:xfrm>
          <a:prstGeom prst="line">
            <a:avLst/>
          </a:prstGeom>
          <a:ln w="1270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227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8" name="VA  DERS"/>
          <p:cNvSpPr txBox="1"/>
          <p:nvPr/>
        </p:nvSpPr>
        <p:spPr>
          <a:xfrm>
            <a:off x="3516126" y="4266679"/>
            <a:ext cx="5972548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VA  DERS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231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32" name="“Space invaders”"/>
          <p:cNvSpPr txBox="1"/>
          <p:nvPr/>
        </p:nvSpPr>
        <p:spPr>
          <a:xfrm>
            <a:off x="2605236" y="8229600"/>
            <a:ext cx="7794328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“Space invaders”</a:t>
            </a:r>
          </a:p>
        </p:txBody>
      </p:sp>
      <p:sp>
        <p:nvSpPr>
          <p:cNvPr id="233" name="VA  DERS"/>
          <p:cNvSpPr txBox="1"/>
          <p:nvPr/>
        </p:nvSpPr>
        <p:spPr>
          <a:xfrm>
            <a:off x="3516126" y="4266679"/>
            <a:ext cx="5972548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VA  DERS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236" name="How did you do?"/>
          <p:cNvSpPr txBox="1"/>
          <p:nvPr/>
        </p:nvSpPr>
        <p:spPr>
          <a:xfrm>
            <a:off x="3501243" y="2597149"/>
            <a:ext cx="6002314" cy="643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How did you do?</a:t>
            </a:r>
          </a:p>
          <a:p>
            <a:pPr>
              <a:defRPr b="0" sz="60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0" sz="59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0" sz="59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0" sz="59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0" sz="59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239" name="How did you do?…"/>
          <p:cNvSpPr txBox="1"/>
          <p:nvPr/>
        </p:nvSpPr>
        <p:spPr>
          <a:xfrm>
            <a:off x="10160" y="2597149"/>
            <a:ext cx="12984480" cy="643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How did you do?</a:t>
            </a:r>
          </a:p>
          <a:p>
            <a:pPr>
              <a:defRPr b="0" sz="60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0" sz="5900">
                <a:latin typeface="Helvetica"/>
                <a:ea typeface="Helvetica"/>
                <a:cs typeface="Helvetica"/>
                <a:sym typeface="Helvetica"/>
              </a:defRPr>
            </a:pPr>
            <a:r>
              <a:t>Our Sabbath School lesson this week, “</a:t>
            </a:r>
            <a:r>
              <a:rPr i="1"/>
              <a:t>Law and Love Revisited</a:t>
            </a:r>
            <a:r>
              <a:t>” </a:t>
            </a:r>
          </a:p>
          <a:p>
            <a:pPr>
              <a:defRPr b="0" sz="5900">
                <a:latin typeface="Helvetica"/>
                <a:ea typeface="Helvetica"/>
                <a:cs typeface="Helvetica"/>
                <a:sym typeface="Helvetica"/>
              </a:defRPr>
            </a:pPr>
            <a:r>
              <a:t>challenges us to see </a:t>
            </a:r>
          </a:p>
          <a:p>
            <a:pPr>
              <a:defRPr b="0" sz="5900"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Law</a:t>
            </a:r>
            <a:r>
              <a:t> and </a:t>
            </a:r>
            <a:r>
              <a:rPr b="1"/>
              <a:t>Love</a:t>
            </a:r>
            <a:r>
              <a:t> as the same thing.  </a:t>
            </a:r>
          </a:p>
          <a:p>
            <a:pPr>
              <a:defRPr b="0" sz="5900">
                <a:latin typeface="Helvetica"/>
                <a:ea typeface="Helvetica"/>
                <a:cs typeface="Helvetica"/>
                <a:sym typeface="Helvetica"/>
              </a:defRPr>
            </a:pPr>
            <a:r>
              <a:t>Can you do that?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grpSp>
        <p:nvGrpSpPr>
          <p:cNvPr id="127" name="Group"/>
          <p:cNvGrpSpPr/>
          <p:nvPr/>
        </p:nvGrpSpPr>
        <p:grpSpPr>
          <a:xfrm>
            <a:off x="205073" y="3206749"/>
            <a:ext cx="12594655" cy="5467351"/>
            <a:chOff x="0" y="0"/>
            <a:chExt cx="12594654" cy="5467350"/>
          </a:xfrm>
        </p:grpSpPr>
        <p:sp>
          <p:nvSpPr>
            <p:cNvPr id="125" name="Look at the following pictures and figure out what they mean—literally.  For example:…"/>
            <p:cNvSpPr txBox="1"/>
            <p:nvPr/>
          </p:nvSpPr>
          <p:spPr>
            <a:xfrm>
              <a:off x="0" y="0"/>
              <a:ext cx="12594655" cy="5219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b="0" sz="60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Look at the following pictures and figure out what they mean—literally.  For example:</a:t>
              </a:r>
            </a:p>
            <a:p>
              <a:pPr>
                <a:defRPr b="0" sz="10000">
                  <a:latin typeface="Cooper Black"/>
                  <a:ea typeface="Cooper Black"/>
                  <a:cs typeface="Cooper Black"/>
                  <a:sym typeface="Cooper Black"/>
                </a:defRPr>
              </a:pPr>
              <a:r>
                <a:t>AGES</a:t>
              </a:r>
            </a:p>
            <a:p>
              <a:pPr>
                <a:defRPr b="0" sz="6000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would be “The Dark Ages”</a:t>
              </a:r>
            </a:p>
          </p:txBody>
        </p:sp>
        <p:sp>
          <p:nvSpPr>
            <p:cNvPr id="126" name="Rectangle"/>
            <p:cNvSpPr/>
            <p:nvPr/>
          </p:nvSpPr>
          <p:spPr>
            <a:xfrm>
              <a:off x="5065426" y="4197350"/>
              <a:ext cx="5794724" cy="1270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30" name="Look at the following pictures and figure out what they mean—literally.  For example:…"/>
          <p:cNvSpPr txBox="1"/>
          <p:nvPr/>
        </p:nvSpPr>
        <p:spPr>
          <a:xfrm>
            <a:off x="205073" y="3206749"/>
            <a:ext cx="12594655" cy="521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Look at the following pictures and figure out what they mean—literally.  For example:</a:t>
            </a:r>
          </a:p>
          <a:p>
            <a:pPr>
              <a:defRPr b="0" sz="10000">
                <a:latin typeface="Cooper Black"/>
                <a:ea typeface="Cooper Black"/>
                <a:cs typeface="Cooper Black"/>
                <a:sym typeface="Cooper Black"/>
              </a:defRPr>
            </a:pPr>
            <a:r>
              <a:t>AGES</a:t>
            </a:r>
          </a:p>
          <a:p>
            <a:pPr>
              <a:defRPr b="0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would be “The Dark Ages”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33" name="Get it?…"/>
          <p:cNvSpPr txBox="1"/>
          <p:nvPr/>
        </p:nvSpPr>
        <p:spPr>
          <a:xfrm>
            <a:off x="120240" y="3479799"/>
            <a:ext cx="12764320" cy="467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Get it?</a:t>
            </a:r>
          </a:p>
          <a:p>
            <a:pPr>
              <a:defRPr b="0" sz="60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>
              <a:defRPr b="0" sz="6000">
                <a:latin typeface="Helvetica"/>
                <a:ea typeface="Helvetica"/>
                <a:cs typeface="Helvetica"/>
                <a:sym typeface="Helvetica"/>
              </a:defRPr>
            </a:pPr>
            <a:r>
              <a:t>Okay, here are 10 Rebus Puzzles for you to figure out either by yourself or working together as teams.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36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AID   AID   AID"/>
          <p:cNvSpPr txBox="1"/>
          <p:nvPr/>
        </p:nvSpPr>
        <p:spPr>
          <a:xfrm>
            <a:off x="2152488" y="5003800"/>
            <a:ext cx="8699824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AID   AID   AID</a:t>
            </a:r>
          </a:p>
        </p:txBody>
      </p:sp>
      <p:sp>
        <p:nvSpPr>
          <p:cNvPr id="138" name="Line"/>
          <p:cNvSpPr/>
          <p:nvPr/>
        </p:nvSpPr>
        <p:spPr>
          <a:xfrm flipH="1">
            <a:off x="4400004" y="3295401"/>
            <a:ext cx="2522389" cy="1928268"/>
          </a:xfrm>
          <a:prstGeom prst="line">
            <a:avLst/>
          </a:prstGeom>
          <a:ln w="2540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41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AID   AID   AID"/>
          <p:cNvSpPr txBox="1"/>
          <p:nvPr/>
        </p:nvSpPr>
        <p:spPr>
          <a:xfrm>
            <a:off x="2152488" y="5003800"/>
            <a:ext cx="8699824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AID   AID   AID</a:t>
            </a:r>
          </a:p>
        </p:txBody>
      </p:sp>
      <p:sp>
        <p:nvSpPr>
          <p:cNvPr id="143" name="Line"/>
          <p:cNvSpPr/>
          <p:nvPr/>
        </p:nvSpPr>
        <p:spPr>
          <a:xfrm flipH="1">
            <a:off x="4400004" y="3295402"/>
            <a:ext cx="2522389" cy="1928267"/>
          </a:xfrm>
          <a:prstGeom prst="line">
            <a:avLst/>
          </a:prstGeom>
          <a:ln w="2540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" name="“First Aid”"/>
          <p:cNvSpPr txBox="1"/>
          <p:nvPr/>
        </p:nvSpPr>
        <p:spPr>
          <a:xfrm>
            <a:off x="4271863" y="8229600"/>
            <a:ext cx="4461074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“First Aid”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47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MOONCEON"/>
          <p:cNvSpPr txBox="1"/>
          <p:nvPr/>
        </p:nvSpPr>
        <p:spPr>
          <a:xfrm>
            <a:off x="2635249" y="4355579"/>
            <a:ext cx="7734301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433FF"/>
                </a:solidFill>
              </a:rPr>
              <a:t>MO</a:t>
            </a:r>
            <a:r>
              <a:t>ONCE</a:t>
            </a:r>
            <a:r>
              <a:rPr>
                <a:solidFill>
                  <a:srgbClr val="0433FF"/>
                </a:solidFill>
              </a:rPr>
              <a:t>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bus Puzzles…"/>
          <p:cNvSpPr txBox="1"/>
          <p:nvPr>
            <p:ph type="ctrTitle"/>
          </p:nvPr>
        </p:nvSpPr>
        <p:spPr>
          <a:xfrm>
            <a:off x="1270000" y="431800"/>
            <a:ext cx="10464800" cy="1675359"/>
          </a:xfrm>
          <a:prstGeom prst="rect">
            <a:avLst/>
          </a:prstGeom>
        </p:spPr>
        <p:txBody>
          <a:bodyPr/>
          <a:lstStyle/>
          <a:p>
            <a:pPr>
              <a:defRPr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Rebus Puzzles</a:t>
            </a:r>
          </a:p>
          <a:p>
            <a:pPr>
              <a:defRPr b="1" sz="18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from http://brainden.com/picture-rebus-puzzles.htm</a:t>
            </a:r>
          </a:p>
        </p:txBody>
      </p:sp>
      <p:sp>
        <p:nvSpPr>
          <p:cNvPr id="151" name="Rectangle"/>
          <p:cNvSpPr/>
          <p:nvPr/>
        </p:nvSpPr>
        <p:spPr>
          <a:xfrm>
            <a:off x="343842" y="2476103"/>
            <a:ext cx="12317116" cy="5544047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MOONCEON"/>
          <p:cNvSpPr txBox="1"/>
          <p:nvPr/>
        </p:nvSpPr>
        <p:spPr>
          <a:xfrm>
            <a:off x="2635249" y="4355579"/>
            <a:ext cx="7734301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00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433FF"/>
                </a:solidFill>
              </a:rPr>
              <a:t>MO</a:t>
            </a:r>
            <a:r>
              <a:t>ONCE</a:t>
            </a:r>
            <a:r>
              <a:rPr>
                <a:solidFill>
                  <a:srgbClr val="0433FF"/>
                </a:solidFill>
              </a:rPr>
              <a:t>ON</a:t>
            </a:r>
          </a:p>
        </p:txBody>
      </p:sp>
      <p:sp>
        <p:nvSpPr>
          <p:cNvPr id="153" name="“Once in a blue moon”"/>
          <p:cNvSpPr txBox="1"/>
          <p:nvPr/>
        </p:nvSpPr>
        <p:spPr>
          <a:xfrm>
            <a:off x="1419075" y="8229600"/>
            <a:ext cx="10166649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8000">
                <a:solidFill>
                  <a:srgbClr val="94219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“Once in a blue moon”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